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90" r:id="rId4"/>
    <p:sldId id="291" r:id="rId5"/>
    <p:sldId id="294" r:id="rId6"/>
    <p:sldId id="292" r:id="rId7"/>
    <p:sldId id="293" r:id="rId8"/>
    <p:sldId id="480" r:id="rId9"/>
    <p:sldId id="259" r:id="rId10"/>
    <p:sldId id="260" r:id="rId11"/>
    <p:sldId id="261" r:id="rId12"/>
    <p:sldId id="430" r:id="rId13"/>
    <p:sldId id="435" r:id="rId14"/>
    <p:sldId id="411" r:id="rId15"/>
    <p:sldId id="317" r:id="rId16"/>
    <p:sldId id="262" r:id="rId17"/>
    <p:sldId id="263" r:id="rId18"/>
    <p:sldId id="476" r:id="rId19"/>
    <p:sldId id="469" r:id="rId20"/>
    <p:sldId id="265" r:id="rId21"/>
    <p:sldId id="266" r:id="rId22"/>
    <p:sldId id="479" r:id="rId23"/>
    <p:sldId id="47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472" r:id="rId34"/>
    <p:sldId id="286" r:id="rId35"/>
    <p:sldId id="287" r:id="rId36"/>
    <p:sldId id="289" r:id="rId3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Economica" panose="02000506040000020004" pitchFamily="2" charset="77"/>
      <p:regular r:id="rId43"/>
      <p:bold r:id="rId44"/>
      <p:italic r:id="rId45"/>
      <p:boldItalic r:id="rId46"/>
    </p:embeddedFont>
    <p:embeddedFont>
      <p:font typeface="Open Sans" panose="020B0606030504020204" pitchFamily="34" charset="0"/>
      <p:regular r:id="rId47"/>
      <p:bold r:id="rId48"/>
      <p:italic r:id="rId49"/>
      <p:boldItalic r:id="rId50"/>
    </p:embeddedFont>
    <p:embeddedFont>
      <p:font typeface="Verdana" panose="020B0604030504040204" pitchFamily="34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7B9418C7-76E9-4689-B108-C2C8FDEB6586}">
          <p14:sldIdLst>
            <p14:sldId id="256"/>
            <p14:sldId id="257"/>
            <p14:sldId id="290"/>
            <p14:sldId id="291"/>
            <p14:sldId id="294"/>
            <p14:sldId id="292"/>
            <p14:sldId id="293"/>
            <p14:sldId id="480"/>
            <p14:sldId id="259"/>
            <p14:sldId id="260"/>
            <p14:sldId id="261"/>
            <p14:sldId id="430"/>
            <p14:sldId id="435"/>
            <p14:sldId id="411"/>
            <p14:sldId id="317"/>
            <p14:sldId id="262"/>
            <p14:sldId id="263"/>
            <p14:sldId id="476"/>
            <p14:sldId id="469"/>
            <p14:sldId id="265"/>
            <p14:sldId id="266"/>
            <p14:sldId id="479"/>
            <p14:sldId id="47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472"/>
            <p14:sldId id="286"/>
            <p14:sldId id="287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4" roundtripDataSignature="AMtx7mhR1/FfcEFV7drEAEUb6uM5x0qH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E37C03-C20F-4A42-8A41-673C010F2B91}" v="89" dt="2022-01-05T00:47:19.972"/>
  </p1510:revLst>
</p1510:revInfo>
</file>

<file path=ppt/tableStyles.xml><?xml version="1.0" encoding="utf-8"?>
<a:tblStyleLst xmlns:a="http://schemas.openxmlformats.org/drawingml/2006/main" def="{A4E74060-3326-4436-97B2-FDCEBE4754BA}">
  <a:tblStyle styleId="{A4E74060-3326-4436-97B2-FDCEBE4754B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68" autoAdjust="0"/>
    <p:restoredTop sz="94608"/>
  </p:normalViewPr>
  <p:slideViewPr>
    <p:cSldViewPr snapToGrid="0">
      <p:cViewPr>
        <p:scale>
          <a:sx n="152" d="100"/>
          <a:sy n="152" d="100"/>
        </p:scale>
        <p:origin x="4728" y="-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74" Type="http://customschemas.google.com/relationships/presentationmetadata" Target="metadata"/><Relationship Id="rId79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80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san Hboubati" userId="6c1e9525-87e3-4ff2-84f1-58e9c2a56865" providerId="ADAL" clId="{7BE37C03-C20F-4A42-8A41-673C010F2B91}"/>
    <pc:docChg chg="undo custSel addSld delSld modSld sldOrd addSection delSection modSection">
      <pc:chgData name="Hasan Hboubati" userId="6c1e9525-87e3-4ff2-84f1-58e9c2a56865" providerId="ADAL" clId="{7BE37C03-C20F-4A42-8A41-673C010F2B91}" dt="2022-01-05T00:53:17.648" v="1218" actId="47"/>
      <pc:docMkLst>
        <pc:docMk/>
      </pc:docMkLst>
      <pc:sldChg chg="modSp add del mod">
        <pc:chgData name="Hasan Hboubati" userId="6c1e9525-87e3-4ff2-84f1-58e9c2a56865" providerId="ADAL" clId="{7BE37C03-C20F-4A42-8A41-673C010F2B91}" dt="2021-12-31T19:21:56.390" v="137" actId="20577"/>
        <pc:sldMkLst>
          <pc:docMk/>
          <pc:sldMk cId="0" sldId="257"/>
        </pc:sldMkLst>
        <pc:spChg chg="mod">
          <ac:chgData name="Hasan Hboubati" userId="6c1e9525-87e3-4ff2-84f1-58e9c2a56865" providerId="ADAL" clId="{7BE37C03-C20F-4A42-8A41-673C010F2B91}" dt="2021-12-31T19:21:56.390" v="137" actId="20577"/>
          <ac:spMkLst>
            <pc:docMk/>
            <pc:sldMk cId="0" sldId="257"/>
            <ac:spMk id="67" creationId="{00000000-0000-0000-0000-000000000000}"/>
          </ac:spMkLst>
        </pc:spChg>
      </pc:sldChg>
      <pc:sldChg chg="del">
        <pc:chgData name="Hasan Hboubati" userId="6c1e9525-87e3-4ff2-84f1-58e9c2a56865" providerId="ADAL" clId="{7BE37C03-C20F-4A42-8A41-673C010F2B91}" dt="2021-12-31T19:21:13.303" v="133" actId="47"/>
        <pc:sldMkLst>
          <pc:docMk/>
          <pc:sldMk cId="0" sldId="258"/>
        </pc:sldMkLst>
      </pc:sldChg>
      <pc:sldChg chg="modSp mod">
        <pc:chgData name="Hasan Hboubati" userId="6c1e9525-87e3-4ff2-84f1-58e9c2a56865" providerId="ADAL" clId="{7BE37C03-C20F-4A42-8A41-673C010F2B91}" dt="2021-12-31T19:52:05.864" v="610" actId="14100"/>
        <pc:sldMkLst>
          <pc:docMk/>
          <pc:sldMk cId="0" sldId="260"/>
        </pc:sldMkLst>
        <pc:spChg chg="mod">
          <ac:chgData name="Hasan Hboubati" userId="6c1e9525-87e3-4ff2-84f1-58e9c2a56865" providerId="ADAL" clId="{7BE37C03-C20F-4A42-8A41-673C010F2B91}" dt="2021-12-31T19:52:05.864" v="610" actId="14100"/>
          <ac:spMkLst>
            <pc:docMk/>
            <pc:sldMk cId="0" sldId="260"/>
            <ac:spMk id="86" creationId="{00000000-0000-0000-0000-000000000000}"/>
          </ac:spMkLst>
        </pc:spChg>
      </pc:sldChg>
      <pc:sldChg chg="addSp delSp modSp mod">
        <pc:chgData name="Hasan Hboubati" userId="6c1e9525-87e3-4ff2-84f1-58e9c2a56865" providerId="ADAL" clId="{7BE37C03-C20F-4A42-8A41-673C010F2B91}" dt="2022-01-01T01:44:13.175" v="825" actId="1076"/>
        <pc:sldMkLst>
          <pc:docMk/>
          <pc:sldMk cId="0" sldId="261"/>
        </pc:sldMkLst>
        <pc:spChg chg="del mod">
          <ac:chgData name="Hasan Hboubati" userId="6c1e9525-87e3-4ff2-84f1-58e9c2a56865" providerId="ADAL" clId="{7BE37C03-C20F-4A42-8A41-673C010F2B91}" dt="2022-01-01T01:42:29.170" v="819" actId="12084"/>
          <ac:spMkLst>
            <pc:docMk/>
            <pc:sldMk cId="0" sldId="261"/>
            <ac:spMk id="92" creationId="{00000000-0000-0000-0000-000000000000}"/>
          </ac:spMkLst>
        </pc:spChg>
        <pc:graphicFrameChg chg="add mod">
          <ac:chgData name="Hasan Hboubati" userId="6c1e9525-87e3-4ff2-84f1-58e9c2a56865" providerId="ADAL" clId="{7BE37C03-C20F-4A42-8A41-673C010F2B91}" dt="2022-01-01T01:44:13.175" v="825" actId="1076"/>
          <ac:graphicFrameMkLst>
            <pc:docMk/>
            <pc:sldMk cId="0" sldId="261"/>
            <ac:graphicFrameMk id="2" creationId="{61D82083-F32A-4913-A869-C1BB418173F1}"/>
          </ac:graphicFrameMkLst>
        </pc:graphicFrameChg>
      </pc:sldChg>
      <pc:sldChg chg="ord">
        <pc:chgData name="Hasan Hboubati" userId="6c1e9525-87e3-4ff2-84f1-58e9c2a56865" providerId="ADAL" clId="{7BE37C03-C20F-4A42-8A41-673C010F2B91}" dt="2022-01-01T01:50:52.870" v="901"/>
        <pc:sldMkLst>
          <pc:docMk/>
          <pc:sldMk cId="0" sldId="262"/>
        </pc:sldMkLst>
      </pc:sldChg>
      <pc:sldChg chg="ord">
        <pc:chgData name="Hasan Hboubati" userId="6c1e9525-87e3-4ff2-84f1-58e9c2a56865" providerId="ADAL" clId="{7BE37C03-C20F-4A42-8A41-673C010F2B91}" dt="2022-01-01T01:50:55.044" v="903"/>
        <pc:sldMkLst>
          <pc:docMk/>
          <pc:sldMk cId="0" sldId="263"/>
        </pc:sldMkLst>
      </pc:sldChg>
      <pc:sldChg chg="del mod ord modShow">
        <pc:chgData name="Hasan Hboubati" userId="6c1e9525-87e3-4ff2-84f1-58e9c2a56865" providerId="ADAL" clId="{7BE37C03-C20F-4A42-8A41-673C010F2B91}" dt="2022-01-05T00:53:11.268" v="1216" actId="47"/>
        <pc:sldMkLst>
          <pc:docMk/>
          <pc:sldMk cId="0" sldId="264"/>
        </pc:sldMkLst>
      </pc:sldChg>
      <pc:sldChg chg="ord">
        <pc:chgData name="Hasan Hboubati" userId="6c1e9525-87e3-4ff2-84f1-58e9c2a56865" providerId="ADAL" clId="{7BE37C03-C20F-4A42-8A41-673C010F2B91}" dt="2022-01-01T01:51:36.904" v="909"/>
        <pc:sldMkLst>
          <pc:docMk/>
          <pc:sldMk cId="0" sldId="265"/>
        </pc:sldMkLst>
      </pc:sldChg>
      <pc:sldChg chg="delSp del mod">
        <pc:chgData name="Hasan Hboubati" userId="6c1e9525-87e3-4ff2-84f1-58e9c2a56865" providerId="ADAL" clId="{7BE37C03-C20F-4A42-8A41-673C010F2B91}" dt="2022-01-01T01:56:50.330" v="915" actId="47"/>
        <pc:sldMkLst>
          <pc:docMk/>
          <pc:sldMk cId="0" sldId="267"/>
        </pc:sldMkLst>
        <pc:picChg chg="del">
          <ac:chgData name="Hasan Hboubati" userId="6c1e9525-87e3-4ff2-84f1-58e9c2a56865" providerId="ADAL" clId="{7BE37C03-C20F-4A42-8A41-673C010F2B91}" dt="2022-01-01T01:56:33.035" v="912" actId="478"/>
          <ac:picMkLst>
            <pc:docMk/>
            <pc:sldMk cId="0" sldId="267"/>
            <ac:picMk id="133" creationId="{00000000-0000-0000-0000-000000000000}"/>
          </ac:picMkLst>
        </pc:picChg>
      </pc:sldChg>
      <pc:sldChg chg="del mod ord modShow">
        <pc:chgData name="Hasan Hboubati" userId="6c1e9525-87e3-4ff2-84f1-58e9c2a56865" providerId="ADAL" clId="{7BE37C03-C20F-4A42-8A41-673C010F2B91}" dt="2022-01-05T00:53:11.268" v="1216" actId="47"/>
        <pc:sldMkLst>
          <pc:docMk/>
          <pc:sldMk cId="0" sldId="268"/>
        </pc:sldMkLst>
      </pc:sldChg>
      <pc:sldChg chg="modSp mod">
        <pc:chgData name="Hasan Hboubati" userId="6c1e9525-87e3-4ff2-84f1-58e9c2a56865" providerId="ADAL" clId="{7BE37C03-C20F-4A42-8A41-673C010F2B91}" dt="2022-01-05T00:52:27.718" v="1215" actId="207"/>
        <pc:sldMkLst>
          <pc:docMk/>
          <pc:sldMk cId="0" sldId="276"/>
        </pc:sldMkLst>
        <pc:spChg chg="mod">
          <ac:chgData name="Hasan Hboubati" userId="6c1e9525-87e3-4ff2-84f1-58e9c2a56865" providerId="ADAL" clId="{7BE37C03-C20F-4A42-8A41-673C010F2B91}" dt="2022-01-05T00:52:27.718" v="1215" actId="207"/>
          <ac:spMkLst>
            <pc:docMk/>
            <pc:sldMk cId="0" sldId="276"/>
            <ac:spMk id="188" creationId="{00000000-0000-0000-0000-000000000000}"/>
          </ac:spMkLst>
        </pc:spChg>
      </pc:sldChg>
      <pc:sldChg chg="del mod ord modShow">
        <pc:chgData name="Hasan Hboubati" userId="6c1e9525-87e3-4ff2-84f1-58e9c2a56865" providerId="ADAL" clId="{7BE37C03-C20F-4A42-8A41-673C010F2B91}" dt="2022-01-05T00:53:11.268" v="1216" actId="47"/>
        <pc:sldMkLst>
          <pc:docMk/>
          <pc:sldMk cId="0" sldId="278"/>
        </pc:sldMkLst>
      </pc:sldChg>
      <pc:sldChg chg="del mod ord modShow">
        <pc:chgData name="Hasan Hboubati" userId="6c1e9525-87e3-4ff2-84f1-58e9c2a56865" providerId="ADAL" clId="{7BE37C03-C20F-4A42-8A41-673C010F2B91}" dt="2022-01-05T00:53:11.268" v="1216" actId="47"/>
        <pc:sldMkLst>
          <pc:docMk/>
          <pc:sldMk cId="0" sldId="279"/>
        </pc:sldMkLst>
      </pc:sldChg>
      <pc:sldChg chg="del mod ord modShow">
        <pc:chgData name="Hasan Hboubati" userId="6c1e9525-87e3-4ff2-84f1-58e9c2a56865" providerId="ADAL" clId="{7BE37C03-C20F-4A42-8A41-673C010F2B91}" dt="2022-01-05T00:53:11.268" v="1216" actId="47"/>
        <pc:sldMkLst>
          <pc:docMk/>
          <pc:sldMk cId="0" sldId="280"/>
        </pc:sldMkLst>
      </pc:sldChg>
      <pc:sldChg chg="del mod ord modShow">
        <pc:chgData name="Hasan Hboubati" userId="6c1e9525-87e3-4ff2-84f1-58e9c2a56865" providerId="ADAL" clId="{7BE37C03-C20F-4A42-8A41-673C010F2B91}" dt="2022-01-05T00:53:11.268" v="1216" actId="47"/>
        <pc:sldMkLst>
          <pc:docMk/>
          <pc:sldMk cId="0" sldId="281"/>
        </pc:sldMkLst>
      </pc:sldChg>
      <pc:sldChg chg="del mod ord modShow">
        <pc:chgData name="Hasan Hboubati" userId="6c1e9525-87e3-4ff2-84f1-58e9c2a56865" providerId="ADAL" clId="{7BE37C03-C20F-4A42-8A41-673C010F2B91}" dt="2022-01-05T00:53:11.268" v="1216" actId="47"/>
        <pc:sldMkLst>
          <pc:docMk/>
          <pc:sldMk cId="0" sldId="282"/>
        </pc:sldMkLst>
      </pc:sldChg>
      <pc:sldChg chg="del mod ord modShow">
        <pc:chgData name="Hasan Hboubati" userId="6c1e9525-87e3-4ff2-84f1-58e9c2a56865" providerId="ADAL" clId="{7BE37C03-C20F-4A42-8A41-673C010F2B91}" dt="2022-01-05T00:53:11.268" v="1216" actId="47"/>
        <pc:sldMkLst>
          <pc:docMk/>
          <pc:sldMk cId="0" sldId="283"/>
        </pc:sldMkLst>
      </pc:sldChg>
      <pc:sldChg chg="del mod ord modShow">
        <pc:chgData name="Hasan Hboubati" userId="6c1e9525-87e3-4ff2-84f1-58e9c2a56865" providerId="ADAL" clId="{7BE37C03-C20F-4A42-8A41-673C010F2B91}" dt="2022-01-05T00:53:11.268" v="1216" actId="47"/>
        <pc:sldMkLst>
          <pc:docMk/>
          <pc:sldMk cId="0" sldId="284"/>
        </pc:sldMkLst>
      </pc:sldChg>
      <pc:sldChg chg="add del mod ord modShow">
        <pc:chgData name="Hasan Hboubati" userId="6c1e9525-87e3-4ff2-84f1-58e9c2a56865" providerId="ADAL" clId="{7BE37C03-C20F-4A42-8A41-673C010F2B91}" dt="2022-01-05T00:53:11.268" v="1216" actId="47"/>
        <pc:sldMkLst>
          <pc:docMk/>
          <pc:sldMk cId="0" sldId="285"/>
        </pc:sldMkLst>
      </pc:sldChg>
      <pc:sldChg chg="add del">
        <pc:chgData name="Hasan Hboubati" userId="6c1e9525-87e3-4ff2-84f1-58e9c2a56865" providerId="ADAL" clId="{7BE37C03-C20F-4A42-8A41-673C010F2B91}" dt="2022-01-01T02:11:44.085" v="937"/>
        <pc:sldMkLst>
          <pc:docMk/>
          <pc:sldMk cId="120646409" sldId="285"/>
        </pc:sldMkLst>
      </pc:sldChg>
      <pc:sldChg chg="del">
        <pc:chgData name="Hasan Hboubati" userId="6c1e9525-87e3-4ff2-84f1-58e9c2a56865" providerId="ADAL" clId="{7BE37C03-C20F-4A42-8A41-673C010F2B91}" dt="2022-01-05T00:53:11.268" v="1216" actId="47"/>
        <pc:sldMkLst>
          <pc:docMk/>
          <pc:sldMk cId="0" sldId="288"/>
        </pc:sldMkLst>
      </pc:sldChg>
      <pc:sldChg chg="ord">
        <pc:chgData name="Hasan Hboubati" userId="6c1e9525-87e3-4ff2-84f1-58e9c2a56865" providerId="ADAL" clId="{7BE37C03-C20F-4A42-8A41-673C010F2B91}" dt="2021-12-31T20:08:52.246" v="685"/>
        <pc:sldMkLst>
          <pc:docMk/>
          <pc:sldMk cId="0" sldId="289"/>
        </pc:sldMkLst>
      </pc:sldChg>
      <pc:sldChg chg="add">
        <pc:chgData name="Hasan Hboubati" userId="6c1e9525-87e3-4ff2-84f1-58e9c2a56865" providerId="ADAL" clId="{7BE37C03-C20F-4A42-8A41-673C010F2B91}" dt="2021-12-31T19:18:55.657" v="0"/>
        <pc:sldMkLst>
          <pc:docMk/>
          <pc:sldMk cId="1977090092" sldId="290"/>
        </pc:sldMkLst>
      </pc:sldChg>
      <pc:sldChg chg="modSp add mod">
        <pc:chgData name="Hasan Hboubati" userId="6c1e9525-87e3-4ff2-84f1-58e9c2a56865" providerId="ADAL" clId="{7BE37C03-C20F-4A42-8A41-673C010F2B91}" dt="2021-12-31T19:21:11.046" v="132" actId="108"/>
        <pc:sldMkLst>
          <pc:docMk/>
          <pc:sldMk cId="2686773426" sldId="291"/>
        </pc:sldMkLst>
        <pc:spChg chg="mod">
          <ac:chgData name="Hasan Hboubati" userId="6c1e9525-87e3-4ff2-84f1-58e9c2a56865" providerId="ADAL" clId="{7BE37C03-C20F-4A42-8A41-673C010F2B91}" dt="2021-12-31T19:20:45.407" v="131" actId="6549"/>
          <ac:spMkLst>
            <pc:docMk/>
            <pc:sldMk cId="2686773426" sldId="291"/>
            <ac:spMk id="3" creationId="{65FCF13D-0854-4320-8CA4-67C89A0702E2}"/>
          </ac:spMkLst>
        </pc:spChg>
        <pc:spChg chg="mod">
          <ac:chgData name="Hasan Hboubati" userId="6c1e9525-87e3-4ff2-84f1-58e9c2a56865" providerId="ADAL" clId="{7BE37C03-C20F-4A42-8A41-673C010F2B91}" dt="2021-12-31T19:21:11.046" v="132" actId="108"/>
          <ac:spMkLst>
            <pc:docMk/>
            <pc:sldMk cId="2686773426" sldId="291"/>
            <ac:spMk id="4" creationId="{30107052-544A-48CF-A830-7A028B78A0BB}"/>
          </ac:spMkLst>
        </pc:spChg>
      </pc:sldChg>
      <pc:sldChg chg="modSp new mod">
        <pc:chgData name="Hasan Hboubati" userId="6c1e9525-87e3-4ff2-84f1-58e9c2a56865" providerId="ADAL" clId="{7BE37C03-C20F-4A42-8A41-673C010F2B91}" dt="2021-12-31T19:51:16.518" v="601" actId="20577"/>
        <pc:sldMkLst>
          <pc:docMk/>
          <pc:sldMk cId="3674195849" sldId="292"/>
        </pc:sldMkLst>
        <pc:spChg chg="mod">
          <ac:chgData name="Hasan Hboubati" userId="6c1e9525-87e3-4ff2-84f1-58e9c2a56865" providerId="ADAL" clId="{7BE37C03-C20F-4A42-8A41-673C010F2B91}" dt="2021-12-31T19:38:48.653" v="302" actId="1076"/>
          <ac:spMkLst>
            <pc:docMk/>
            <pc:sldMk cId="3674195849" sldId="292"/>
            <ac:spMk id="2" creationId="{9E0932EA-8588-489A-A60C-E26F37C6BEDE}"/>
          </ac:spMkLst>
        </pc:spChg>
        <pc:spChg chg="mod">
          <ac:chgData name="Hasan Hboubati" userId="6c1e9525-87e3-4ff2-84f1-58e9c2a56865" providerId="ADAL" clId="{7BE37C03-C20F-4A42-8A41-673C010F2B91}" dt="2021-12-31T19:51:16.518" v="601" actId="20577"/>
          <ac:spMkLst>
            <pc:docMk/>
            <pc:sldMk cId="3674195849" sldId="292"/>
            <ac:spMk id="3" creationId="{11850B7C-5C6C-4015-AC5B-BF8DAE539C32}"/>
          </ac:spMkLst>
        </pc:spChg>
      </pc:sldChg>
      <pc:sldChg chg="modSp add mod">
        <pc:chgData name="Hasan Hboubati" userId="6c1e9525-87e3-4ff2-84f1-58e9c2a56865" providerId="ADAL" clId="{7BE37C03-C20F-4A42-8A41-673C010F2B91}" dt="2022-01-05T00:43:09.224" v="1117" actId="1076"/>
        <pc:sldMkLst>
          <pc:docMk/>
          <pc:sldMk cId="320012067" sldId="293"/>
        </pc:sldMkLst>
        <pc:spChg chg="mod">
          <ac:chgData name="Hasan Hboubati" userId="6c1e9525-87e3-4ff2-84f1-58e9c2a56865" providerId="ADAL" clId="{7BE37C03-C20F-4A42-8A41-673C010F2B91}" dt="2021-12-31T19:39:53.422" v="328" actId="5793"/>
          <ac:spMkLst>
            <pc:docMk/>
            <pc:sldMk cId="320012067" sldId="293"/>
            <ac:spMk id="2" creationId="{9E0932EA-8588-489A-A60C-E26F37C6BEDE}"/>
          </ac:spMkLst>
        </pc:spChg>
        <pc:spChg chg="mod">
          <ac:chgData name="Hasan Hboubati" userId="6c1e9525-87e3-4ff2-84f1-58e9c2a56865" providerId="ADAL" clId="{7BE37C03-C20F-4A42-8A41-673C010F2B91}" dt="2022-01-05T00:43:09.224" v="1117" actId="1076"/>
          <ac:spMkLst>
            <pc:docMk/>
            <pc:sldMk cId="320012067" sldId="293"/>
            <ac:spMk id="3" creationId="{11850B7C-5C6C-4015-AC5B-BF8DAE539C32}"/>
          </ac:spMkLst>
        </pc:spChg>
      </pc:sldChg>
      <pc:sldChg chg="addSp delSp modSp new mod">
        <pc:chgData name="Hasan Hboubati" userId="6c1e9525-87e3-4ff2-84f1-58e9c2a56865" providerId="ADAL" clId="{7BE37C03-C20F-4A42-8A41-673C010F2B91}" dt="2022-01-05T00:46:02.792" v="1203" actId="1076"/>
        <pc:sldMkLst>
          <pc:docMk/>
          <pc:sldMk cId="1984948076" sldId="294"/>
        </pc:sldMkLst>
        <pc:spChg chg="mod">
          <ac:chgData name="Hasan Hboubati" userId="6c1e9525-87e3-4ff2-84f1-58e9c2a56865" providerId="ADAL" clId="{7BE37C03-C20F-4A42-8A41-673C010F2B91}" dt="2022-01-05T00:44:32.239" v="1193" actId="1076"/>
          <ac:spMkLst>
            <pc:docMk/>
            <pc:sldMk cId="1984948076" sldId="294"/>
            <ac:spMk id="2" creationId="{EAB9D072-B1D6-4196-86C8-2C28A9CCB8FC}"/>
          </ac:spMkLst>
        </pc:spChg>
        <pc:spChg chg="del mod">
          <ac:chgData name="Hasan Hboubati" userId="6c1e9525-87e3-4ff2-84f1-58e9c2a56865" providerId="ADAL" clId="{7BE37C03-C20F-4A42-8A41-673C010F2B91}" dt="2021-12-31T19:46:44.397" v="484" actId="12084"/>
          <ac:spMkLst>
            <pc:docMk/>
            <pc:sldMk cId="1984948076" sldId="294"/>
            <ac:spMk id="3" creationId="{0C1CF9FA-47E5-4107-853A-4174ED83614D}"/>
          </ac:spMkLst>
        </pc:spChg>
        <pc:graphicFrameChg chg="add mod">
          <ac:chgData name="Hasan Hboubati" userId="6c1e9525-87e3-4ff2-84f1-58e9c2a56865" providerId="ADAL" clId="{7BE37C03-C20F-4A42-8A41-673C010F2B91}" dt="2022-01-05T00:46:02.792" v="1203" actId="1076"/>
          <ac:graphicFrameMkLst>
            <pc:docMk/>
            <pc:sldMk cId="1984948076" sldId="294"/>
            <ac:graphicFrameMk id="4" creationId="{834A2E85-C30F-4E7E-9658-C18F75E975F0}"/>
          </ac:graphicFrameMkLst>
        </pc:graphicFrameChg>
      </pc:sldChg>
      <pc:sldChg chg="modSp add mod">
        <pc:chgData name="Hasan Hboubati" userId="6c1e9525-87e3-4ff2-84f1-58e9c2a56865" providerId="ADAL" clId="{7BE37C03-C20F-4A42-8A41-673C010F2B91}" dt="2021-12-31T20:00:24.698" v="632" actId="20577"/>
        <pc:sldMkLst>
          <pc:docMk/>
          <pc:sldMk cId="1255147339" sldId="317"/>
        </pc:sldMkLst>
        <pc:spChg chg="mod">
          <ac:chgData name="Hasan Hboubati" userId="6c1e9525-87e3-4ff2-84f1-58e9c2a56865" providerId="ADAL" clId="{7BE37C03-C20F-4A42-8A41-673C010F2B91}" dt="2021-12-31T20:00:24.698" v="632" actId="20577"/>
          <ac:spMkLst>
            <pc:docMk/>
            <pc:sldMk cId="1255147339" sldId="317"/>
            <ac:spMk id="3" creationId="{00000000-0000-0000-0000-000000000000}"/>
          </ac:spMkLst>
        </pc:spChg>
      </pc:sldChg>
      <pc:sldChg chg="add">
        <pc:chgData name="Hasan Hboubati" userId="6c1e9525-87e3-4ff2-84f1-58e9c2a56865" providerId="ADAL" clId="{7BE37C03-C20F-4A42-8A41-673C010F2B91}" dt="2021-12-31T19:53:43.734" v="611"/>
        <pc:sldMkLst>
          <pc:docMk/>
          <pc:sldMk cId="2989265815" sldId="411"/>
        </pc:sldMkLst>
      </pc:sldChg>
      <pc:sldChg chg="add del">
        <pc:chgData name="Hasan Hboubati" userId="6c1e9525-87e3-4ff2-84f1-58e9c2a56865" providerId="ADAL" clId="{7BE37C03-C20F-4A42-8A41-673C010F2B91}" dt="2022-01-05T00:53:11.268" v="1216" actId="47"/>
        <pc:sldMkLst>
          <pc:docMk/>
          <pc:sldMk cId="197311472" sldId="419"/>
        </pc:sldMkLst>
      </pc:sldChg>
      <pc:sldChg chg="add del">
        <pc:chgData name="Hasan Hboubati" userId="6c1e9525-87e3-4ff2-84f1-58e9c2a56865" providerId="ADAL" clId="{7BE37C03-C20F-4A42-8A41-673C010F2B91}" dt="2022-01-05T00:53:11.268" v="1216" actId="47"/>
        <pc:sldMkLst>
          <pc:docMk/>
          <pc:sldMk cId="3707027194" sldId="420"/>
        </pc:sldMkLst>
      </pc:sldChg>
      <pc:sldChg chg="add del">
        <pc:chgData name="Hasan Hboubati" userId="6c1e9525-87e3-4ff2-84f1-58e9c2a56865" providerId="ADAL" clId="{7BE37C03-C20F-4A42-8A41-673C010F2B91}" dt="2022-01-05T00:53:11.268" v="1216" actId="47"/>
        <pc:sldMkLst>
          <pc:docMk/>
          <pc:sldMk cId="4223801515" sldId="421"/>
        </pc:sldMkLst>
      </pc:sldChg>
      <pc:sldChg chg="add">
        <pc:chgData name="Hasan Hboubati" userId="6c1e9525-87e3-4ff2-84f1-58e9c2a56865" providerId="ADAL" clId="{7BE37C03-C20F-4A42-8A41-673C010F2B91}" dt="2021-12-31T19:54:51.451" v="612"/>
        <pc:sldMkLst>
          <pc:docMk/>
          <pc:sldMk cId="1860431923" sldId="430"/>
        </pc:sldMkLst>
      </pc:sldChg>
      <pc:sldChg chg="add">
        <pc:chgData name="Hasan Hboubati" userId="6c1e9525-87e3-4ff2-84f1-58e9c2a56865" providerId="ADAL" clId="{7BE37C03-C20F-4A42-8A41-673C010F2B91}" dt="2021-12-31T19:53:43.734" v="611"/>
        <pc:sldMkLst>
          <pc:docMk/>
          <pc:sldMk cId="3075370885" sldId="435"/>
        </pc:sldMkLst>
      </pc:sldChg>
      <pc:sldChg chg="add ord">
        <pc:chgData name="Hasan Hboubati" userId="6c1e9525-87e3-4ff2-84f1-58e9c2a56865" providerId="ADAL" clId="{7BE37C03-C20F-4A42-8A41-673C010F2B91}" dt="2022-01-01T01:51:15.284" v="907"/>
        <pc:sldMkLst>
          <pc:docMk/>
          <pc:sldMk cId="1202455553" sldId="469"/>
        </pc:sldMkLst>
      </pc:sldChg>
      <pc:sldChg chg="modSp add mod ord">
        <pc:chgData name="Hasan Hboubati" userId="6c1e9525-87e3-4ff2-84f1-58e9c2a56865" providerId="ADAL" clId="{7BE37C03-C20F-4A42-8A41-673C010F2B91}" dt="2021-12-31T20:06:03.632" v="662" actId="6549"/>
        <pc:sldMkLst>
          <pc:docMk/>
          <pc:sldMk cId="4026790243" sldId="472"/>
        </pc:sldMkLst>
        <pc:spChg chg="mod">
          <ac:chgData name="Hasan Hboubati" userId="6c1e9525-87e3-4ff2-84f1-58e9c2a56865" providerId="ADAL" clId="{7BE37C03-C20F-4A42-8A41-673C010F2B91}" dt="2021-12-31T20:06:03.632" v="662" actId="6549"/>
          <ac:spMkLst>
            <pc:docMk/>
            <pc:sldMk cId="4026790243" sldId="472"/>
            <ac:spMk id="3" creationId="{33E9DB18-8202-454E-A4D7-D6B4A5307CB4}"/>
          </ac:spMkLst>
        </pc:spChg>
      </pc:sldChg>
      <pc:sldChg chg="modSp add mod ord">
        <pc:chgData name="Hasan Hboubati" userId="6c1e9525-87e3-4ff2-84f1-58e9c2a56865" providerId="ADAL" clId="{7BE37C03-C20F-4A42-8A41-673C010F2B91}" dt="2022-01-05T00:50:24.653" v="1208"/>
        <pc:sldMkLst>
          <pc:docMk/>
          <pc:sldMk cId="3716221012" sldId="474"/>
        </pc:sldMkLst>
        <pc:spChg chg="mod">
          <ac:chgData name="Hasan Hboubati" userId="6c1e9525-87e3-4ff2-84f1-58e9c2a56865" providerId="ADAL" clId="{7BE37C03-C20F-4A42-8A41-673C010F2B91}" dt="2021-12-31T20:07:29.781" v="681" actId="6549"/>
          <ac:spMkLst>
            <pc:docMk/>
            <pc:sldMk cId="3716221012" sldId="474"/>
            <ac:spMk id="2" creationId="{2C675C39-7452-477E-81CA-A31E8D21EF98}"/>
          </ac:spMkLst>
        </pc:spChg>
        <pc:picChg chg="mod">
          <ac:chgData name="Hasan Hboubati" userId="6c1e9525-87e3-4ff2-84f1-58e9c2a56865" providerId="ADAL" clId="{7BE37C03-C20F-4A42-8A41-673C010F2B91}" dt="2021-12-31T20:06:55.645" v="663" actId="14100"/>
          <ac:picMkLst>
            <pc:docMk/>
            <pc:sldMk cId="3716221012" sldId="474"/>
            <ac:picMk id="7" creationId="{3990A712-79E0-4ACE-84FE-0C019D335A9B}"/>
          </ac:picMkLst>
        </pc:picChg>
      </pc:sldChg>
      <pc:sldChg chg="modSp new mod ord">
        <pc:chgData name="Hasan Hboubati" userId="6c1e9525-87e3-4ff2-84f1-58e9c2a56865" providerId="ADAL" clId="{7BE37C03-C20F-4A42-8A41-673C010F2B91}" dt="2022-01-05T00:50:30.449" v="1210"/>
        <pc:sldMkLst>
          <pc:docMk/>
          <pc:sldMk cId="518266076" sldId="475"/>
        </pc:sldMkLst>
        <pc:spChg chg="mod">
          <ac:chgData name="Hasan Hboubati" userId="6c1e9525-87e3-4ff2-84f1-58e9c2a56865" providerId="ADAL" clId="{7BE37C03-C20F-4A42-8A41-673C010F2B91}" dt="2021-12-31T20:09:10.462" v="698" actId="20577"/>
          <ac:spMkLst>
            <pc:docMk/>
            <pc:sldMk cId="518266076" sldId="475"/>
            <ac:spMk id="2" creationId="{815D77D7-DE89-4107-8909-49C4517A8288}"/>
          </ac:spMkLst>
        </pc:spChg>
      </pc:sldChg>
      <pc:sldChg chg="addSp delSp modSp new mod ord">
        <pc:chgData name="Hasan Hboubati" userId="6c1e9525-87e3-4ff2-84f1-58e9c2a56865" providerId="ADAL" clId="{7BE37C03-C20F-4A42-8A41-673C010F2B91}" dt="2022-01-05T00:51:00.649" v="1214"/>
        <pc:sldMkLst>
          <pc:docMk/>
          <pc:sldMk cId="2225157163" sldId="476"/>
        </pc:sldMkLst>
        <pc:spChg chg="del">
          <ac:chgData name="Hasan Hboubati" userId="6c1e9525-87e3-4ff2-84f1-58e9c2a56865" providerId="ADAL" clId="{7BE37C03-C20F-4A42-8A41-673C010F2B91}" dt="2022-01-01T01:45:09.061" v="827"/>
          <ac:spMkLst>
            <pc:docMk/>
            <pc:sldMk cId="2225157163" sldId="476"/>
            <ac:spMk id="2" creationId="{2C5BDDA0-D8B1-48B6-ACD4-9F362CDFEE7A}"/>
          </ac:spMkLst>
        </pc:spChg>
        <pc:spChg chg="mod">
          <ac:chgData name="Hasan Hboubati" userId="6c1e9525-87e3-4ff2-84f1-58e9c2a56865" providerId="ADAL" clId="{7BE37C03-C20F-4A42-8A41-673C010F2B91}" dt="2022-01-01T01:46:16.227" v="872" actId="20577"/>
          <ac:spMkLst>
            <pc:docMk/>
            <pc:sldMk cId="2225157163" sldId="476"/>
            <ac:spMk id="3" creationId="{DCB2BB6C-66CB-4D40-AE3E-26F0ACA5FB6A}"/>
          </ac:spMkLst>
        </pc:spChg>
        <pc:graphicFrameChg chg="add mod modGraphic">
          <ac:chgData name="Hasan Hboubati" userId="6c1e9525-87e3-4ff2-84f1-58e9c2a56865" providerId="ADAL" clId="{7BE37C03-C20F-4A42-8A41-673C010F2B91}" dt="2022-01-01T01:49:59.411" v="899" actId="113"/>
          <ac:graphicFrameMkLst>
            <pc:docMk/>
            <pc:sldMk cId="2225157163" sldId="476"/>
            <ac:graphicFrameMk id="4" creationId="{E599B754-80F2-4156-81AD-DBB7476AF29F}"/>
          </ac:graphicFrameMkLst>
        </pc:graphicFrameChg>
      </pc:sldChg>
      <pc:sldChg chg="add del mod ord modShow">
        <pc:chgData name="Hasan Hboubati" userId="6c1e9525-87e3-4ff2-84f1-58e9c2a56865" providerId="ADAL" clId="{7BE37C03-C20F-4A42-8A41-673C010F2B91}" dt="2022-01-05T00:53:11.268" v="1216" actId="47"/>
        <pc:sldMkLst>
          <pc:docMk/>
          <pc:sldMk cId="4211751692" sldId="477"/>
        </pc:sldMkLst>
      </pc:sldChg>
      <pc:sldChg chg="addSp delSp modSp new mod">
        <pc:chgData name="Hasan Hboubati" userId="6c1e9525-87e3-4ff2-84f1-58e9c2a56865" providerId="ADAL" clId="{7BE37C03-C20F-4A42-8A41-673C010F2B91}" dt="2022-01-01T02:03:29.358" v="932" actId="1076"/>
        <pc:sldMkLst>
          <pc:docMk/>
          <pc:sldMk cId="2543526086" sldId="478"/>
        </pc:sldMkLst>
        <pc:spChg chg="mod">
          <ac:chgData name="Hasan Hboubati" userId="6c1e9525-87e3-4ff2-84f1-58e9c2a56865" providerId="ADAL" clId="{7BE37C03-C20F-4A42-8A41-673C010F2B91}" dt="2022-01-01T01:56:48.243" v="914"/>
          <ac:spMkLst>
            <pc:docMk/>
            <pc:sldMk cId="2543526086" sldId="478"/>
            <ac:spMk id="2" creationId="{13B5FFBF-F5DC-448E-B60A-BEAB26C1B34A}"/>
          </ac:spMkLst>
        </pc:spChg>
        <pc:spChg chg="del mod">
          <ac:chgData name="Hasan Hboubati" userId="6c1e9525-87e3-4ff2-84f1-58e9c2a56865" providerId="ADAL" clId="{7BE37C03-C20F-4A42-8A41-673C010F2B91}" dt="2022-01-01T01:59:45.297" v="919" actId="12084"/>
          <ac:spMkLst>
            <pc:docMk/>
            <pc:sldMk cId="2543526086" sldId="478"/>
            <ac:spMk id="3" creationId="{A75C88E7-6D86-4C46-B8A0-882914747576}"/>
          </ac:spMkLst>
        </pc:spChg>
        <pc:graphicFrameChg chg="add mod modGraphic">
          <ac:chgData name="Hasan Hboubati" userId="6c1e9525-87e3-4ff2-84f1-58e9c2a56865" providerId="ADAL" clId="{7BE37C03-C20F-4A42-8A41-673C010F2B91}" dt="2022-01-01T02:03:29.358" v="932" actId="1076"/>
          <ac:graphicFrameMkLst>
            <pc:docMk/>
            <pc:sldMk cId="2543526086" sldId="478"/>
            <ac:graphicFrameMk id="4" creationId="{E14474FB-F4BD-4BCD-959F-2DC1C85BBA20}"/>
          </ac:graphicFrameMkLst>
        </pc:graphicFrameChg>
      </pc:sldChg>
      <pc:sldChg chg="addSp delSp modSp new mod">
        <pc:chgData name="Hasan Hboubati" userId="6c1e9525-87e3-4ff2-84f1-58e9c2a56865" providerId="ADAL" clId="{7BE37C03-C20F-4A42-8A41-673C010F2B91}" dt="2022-01-05T00:47:24.821" v="1206" actId="1076"/>
        <pc:sldMkLst>
          <pc:docMk/>
          <pc:sldMk cId="2232493169" sldId="479"/>
        </pc:sldMkLst>
        <pc:spChg chg="mod">
          <ac:chgData name="Hasan Hboubati" userId="6c1e9525-87e3-4ff2-84f1-58e9c2a56865" providerId="ADAL" clId="{7BE37C03-C20F-4A42-8A41-673C010F2B91}" dt="2022-01-01T02:30:04.321" v="944"/>
          <ac:spMkLst>
            <pc:docMk/>
            <pc:sldMk cId="2232493169" sldId="479"/>
            <ac:spMk id="2" creationId="{89116719-3629-45E8-B753-3DB2DB63AA1E}"/>
          </ac:spMkLst>
        </pc:spChg>
        <pc:spChg chg="del mod">
          <ac:chgData name="Hasan Hboubati" userId="6c1e9525-87e3-4ff2-84f1-58e9c2a56865" providerId="ADAL" clId="{7BE37C03-C20F-4A42-8A41-673C010F2B91}" dt="2022-01-01T02:32:01.647" v="1114" actId="12084"/>
          <ac:spMkLst>
            <pc:docMk/>
            <pc:sldMk cId="2232493169" sldId="479"/>
            <ac:spMk id="3" creationId="{EED46CA5-5067-4E24-8CB1-318D00B288A1}"/>
          </ac:spMkLst>
        </pc:spChg>
        <pc:graphicFrameChg chg="add mod">
          <ac:chgData name="Hasan Hboubati" userId="6c1e9525-87e3-4ff2-84f1-58e9c2a56865" providerId="ADAL" clId="{7BE37C03-C20F-4A42-8A41-673C010F2B91}" dt="2022-01-05T00:47:24.821" v="1206" actId="1076"/>
          <ac:graphicFrameMkLst>
            <pc:docMk/>
            <pc:sldMk cId="2232493169" sldId="479"/>
            <ac:graphicFrameMk id="4" creationId="{168766A8-B469-47C7-AE7C-2547DA2F5124}"/>
          </ac:graphicFrameMkLst>
        </pc:graphicFrameChg>
      </pc:sldChg>
      <pc:sldChg chg="modSp mod">
        <pc:chgData name="Hasan Hboubati" userId="6c1e9525-87e3-4ff2-84f1-58e9c2a56865" providerId="ADAL" clId="{7BE37C03-C20F-4A42-8A41-673C010F2B91}" dt="2022-01-05T00:44:16.823" v="1192" actId="1076"/>
        <pc:sldMkLst>
          <pc:docMk/>
          <pc:sldMk cId="3365216201" sldId="480"/>
        </pc:sldMkLst>
        <pc:spChg chg="mod">
          <ac:chgData name="Hasan Hboubati" userId="6c1e9525-87e3-4ff2-84f1-58e9c2a56865" providerId="ADAL" clId="{7BE37C03-C20F-4A42-8A41-673C010F2B91}" dt="2022-01-05T00:44:16.823" v="1192" actId="1076"/>
          <ac:spMkLst>
            <pc:docMk/>
            <pc:sldMk cId="3365216201" sldId="480"/>
            <ac:spMk id="3" creationId="{30073A6A-F0BF-4633-BA68-8B3C6C9B400E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F3ACF3-E880-4077-ACC1-1BDD2F527AF2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091ECE7D-35D2-45FD-88A5-EDD8365FA0CB}">
      <dgm:prSet/>
      <dgm:spPr/>
      <dgm:t>
        <a:bodyPr/>
        <a:lstStyle/>
        <a:p>
          <a:r>
            <a:rPr lang="en-US"/>
            <a:t>Develop actionable plans from existing corporate data and initiatives to evaluate the effectiveness of current strategies</a:t>
          </a:r>
          <a:endParaRPr lang="en-US" dirty="0"/>
        </a:p>
      </dgm:t>
    </dgm:pt>
    <dgm:pt modelId="{32D7B039-EA0C-4C5F-9B99-0498B3D37D22}" type="parTrans" cxnId="{854884DC-B4AC-4361-834C-8CAC3C9EFC1F}">
      <dgm:prSet/>
      <dgm:spPr/>
      <dgm:t>
        <a:bodyPr/>
        <a:lstStyle/>
        <a:p>
          <a:endParaRPr lang="en-US"/>
        </a:p>
      </dgm:t>
    </dgm:pt>
    <dgm:pt modelId="{DEBDD175-2230-406D-891A-EBBCDCA010C2}" type="sibTrans" cxnId="{854884DC-B4AC-4361-834C-8CAC3C9EFC1F}">
      <dgm:prSet/>
      <dgm:spPr/>
      <dgm:t>
        <a:bodyPr/>
        <a:lstStyle/>
        <a:p>
          <a:endParaRPr lang="en-US"/>
        </a:p>
      </dgm:t>
    </dgm:pt>
    <dgm:pt modelId="{D684B794-05BD-4649-8B46-463FB9876CCC}">
      <dgm:prSet/>
      <dgm:spPr/>
      <dgm:t>
        <a:bodyPr/>
        <a:lstStyle/>
        <a:p>
          <a:r>
            <a:rPr lang="en-US" dirty="0"/>
            <a:t>Collect, select, describe, profile, and prepare data from various sources for analysis</a:t>
          </a:r>
        </a:p>
      </dgm:t>
    </dgm:pt>
    <dgm:pt modelId="{CEA07F18-0C67-4116-A834-CA579BDD9F02}" type="parTrans" cxnId="{50B8C781-CDA0-4539-B4C0-2ABA10DF09EA}">
      <dgm:prSet/>
      <dgm:spPr/>
      <dgm:t>
        <a:bodyPr/>
        <a:lstStyle/>
        <a:p>
          <a:endParaRPr lang="en-US"/>
        </a:p>
      </dgm:t>
    </dgm:pt>
    <dgm:pt modelId="{80C2A995-D4CD-497D-85C3-69097253D7DB}" type="sibTrans" cxnId="{50B8C781-CDA0-4539-B4C0-2ABA10DF09EA}">
      <dgm:prSet/>
      <dgm:spPr/>
      <dgm:t>
        <a:bodyPr/>
        <a:lstStyle/>
        <a:p>
          <a:endParaRPr lang="en-US"/>
        </a:p>
      </dgm:t>
    </dgm:pt>
    <dgm:pt modelId="{83B4C8B3-B72F-44F1-B8A5-9ED86113F842}">
      <dgm:prSet/>
      <dgm:spPr/>
      <dgm:t>
        <a:bodyPr/>
        <a:lstStyle/>
        <a:p>
          <a:r>
            <a:rPr lang="en-US" dirty="0"/>
            <a:t>Validate and interpret the results of data analytics projects</a:t>
          </a:r>
        </a:p>
      </dgm:t>
    </dgm:pt>
    <dgm:pt modelId="{4D590546-7B34-47AF-A5A9-AC83EF38376A}" type="parTrans" cxnId="{94E51323-0A09-4000-90BE-378007B81910}">
      <dgm:prSet/>
      <dgm:spPr/>
      <dgm:t>
        <a:bodyPr/>
        <a:lstStyle/>
        <a:p>
          <a:endParaRPr lang="en-US"/>
        </a:p>
      </dgm:t>
    </dgm:pt>
    <dgm:pt modelId="{1788CCBD-D374-4C97-A312-4DFD1D285517}" type="sibTrans" cxnId="{94E51323-0A09-4000-90BE-378007B81910}">
      <dgm:prSet/>
      <dgm:spPr/>
      <dgm:t>
        <a:bodyPr/>
        <a:lstStyle/>
        <a:p>
          <a:endParaRPr lang="en-US"/>
        </a:p>
      </dgm:t>
    </dgm:pt>
    <dgm:pt modelId="{1E6583BD-5CFD-407D-9C42-4D066B117B2B}">
      <dgm:prSet/>
      <dgm:spPr/>
      <dgm:t>
        <a:bodyPr/>
        <a:lstStyle/>
        <a:p>
          <a:r>
            <a:rPr lang="en-US" dirty="0"/>
            <a:t>Develop questions to use as frameworks for analysis projects by applying the four major types of analytics (descriptive, diagnostic, predictive, and prescriptive)</a:t>
          </a:r>
        </a:p>
      </dgm:t>
    </dgm:pt>
    <dgm:pt modelId="{F190225F-6C14-4CB3-A84B-D8062991B390}" type="parTrans" cxnId="{914A3A10-31BB-4139-9B2D-AF4E0E1F5527}">
      <dgm:prSet/>
      <dgm:spPr/>
      <dgm:t>
        <a:bodyPr/>
        <a:lstStyle/>
        <a:p>
          <a:endParaRPr lang="en-US"/>
        </a:p>
      </dgm:t>
    </dgm:pt>
    <dgm:pt modelId="{7D97BB33-1B37-4EAF-80F6-637D6DD7C09C}" type="sibTrans" cxnId="{914A3A10-31BB-4139-9B2D-AF4E0E1F5527}">
      <dgm:prSet/>
      <dgm:spPr/>
      <dgm:t>
        <a:bodyPr/>
        <a:lstStyle/>
        <a:p>
          <a:endParaRPr lang="en-US"/>
        </a:p>
      </dgm:t>
    </dgm:pt>
    <dgm:pt modelId="{107C738C-BB5B-425C-863D-C35CF55FD285}">
      <dgm:prSet/>
      <dgm:spPr/>
      <dgm:t>
        <a:bodyPr/>
        <a:lstStyle/>
        <a:p>
          <a:r>
            <a:rPr lang="en-US" dirty="0"/>
            <a:t>Effectively design, develop, and implement data analysis based on defined goals</a:t>
          </a:r>
        </a:p>
      </dgm:t>
    </dgm:pt>
    <dgm:pt modelId="{925E3054-BF1E-43CE-B474-A364B3B3222A}" type="parTrans" cxnId="{549508D7-03F2-4DCB-9550-B84138F5CECB}">
      <dgm:prSet/>
      <dgm:spPr/>
      <dgm:t>
        <a:bodyPr/>
        <a:lstStyle/>
        <a:p>
          <a:endParaRPr lang="en-US"/>
        </a:p>
      </dgm:t>
    </dgm:pt>
    <dgm:pt modelId="{1D5E9066-580B-442E-88DE-772B7A16319E}" type="sibTrans" cxnId="{549508D7-03F2-4DCB-9550-B84138F5CECB}">
      <dgm:prSet/>
      <dgm:spPr/>
      <dgm:t>
        <a:bodyPr/>
        <a:lstStyle/>
        <a:p>
          <a:endParaRPr lang="en-US"/>
        </a:p>
      </dgm:t>
    </dgm:pt>
    <dgm:pt modelId="{5585570D-BFB1-4D18-BB47-DA5E3090887D}" type="pres">
      <dgm:prSet presAssocID="{B4F3ACF3-E880-4077-ACC1-1BDD2F527AF2}" presName="linear" presStyleCnt="0">
        <dgm:presLayoutVars>
          <dgm:animLvl val="lvl"/>
          <dgm:resizeHandles val="exact"/>
        </dgm:presLayoutVars>
      </dgm:prSet>
      <dgm:spPr/>
    </dgm:pt>
    <dgm:pt modelId="{53B17EE3-F879-4A64-853A-9B1386995960}" type="pres">
      <dgm:prSet presAssocID="{091ECE7D-35D2-45FD-88A5-EDD8365FA0C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0D3D512-5865-4F92-8271-8BDEBE4DCBDA}" type="pres">
      <dgm:prSet presAssocID="{DEBDD175-2230-406D-891A-EBBCDCA010C2}" presName="spacer" presStyleCnt="0"/>
      <dgm:spPr/>
    </dgm:pt>
    <dgm:pt modelId="{9739A63B-0F61-4B68-A13F-7818F05FAADD}" type="pres">
      <dgm:prSet presAssocID="{D684B794-05BD-4649-8B46-463FB9876CC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3472947-17F3-43EF-9E66-882A0C5CF5FA}" type="pres">
      <dgm:prSet presAssocID="{80C2A995-D4CD-497D-85C3-69097253D7DB}" presName="spacer" presStyleCnt="0"/>
      <dgm:spPr/>
    </dgm:pt>
    <dgm:pt modelId="{6B5D2AA0-5043-41D2-8B5E-C99C7D8E6031}" type="pres">
      <dgm:prSet presAssocID="{83B4C8B3-B72F-44F1-B8A5-9ED86113F84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8C95CB9-FFFE-4F46-A912-B83112905398}" type="pres">
      <dgm:prSet presAssocID="{1788CCBD-D374-4C97-A312-4DFD1D285517}" presName="spacer" presStyleCnt="0"/>
      <dgm:spPr/>
    </dgm:pt>
    <dgm:pt modelId="{14CBF6BC-4F4D-44BF-A769-16A62C25724B}" type="pres">
      <dgm:prSet presAssocID="{1E6583BD-5CFD-407D-9C42-4D066B117B2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AA260EF4-7715-41CC-A09F-CB98A42F811A}" type="pres">
      <dgm:prSet presAssocID="{7D97BB33-1B37-4EAF-80F6-637D6DD7C09C}" presName="spacer" presStyleCnt="0"/>
      <dgm:spPr/>
    </dgm:pt>
    <dgm:pt modelId="{10DD4D41-87D4-4915-8303-51CF8FE4FC92}" type="pres">
      <dgm:prSet presAssocID="{107C738C-BB5B-425C-863D-C35CF55FD285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B203F809-E18F-4ECB-AB1F-32C955575AA0}" type="presOf" srcId="{B4F3ACF3-E880-4077-ACC1-1BDD2F527AF2}" destId="{5585570D-BFB1-4D18-BB47-DA5E3090887D}" srcOrd="0" destOrd="0" presId="urn:microsoft.com/office/officeart/2005/8/layout/vList2"/>
    <dgm:cxn modelId="{914A3A10-31BB-4139-9B2D-AF4E0E1F5527}" srcId="{B4F3ACF3-E880-4077-ACC1-1BDD2F527AF2}" destId="{1E6583BD-5CFD-407D-9C42-4D066B117B2B}" srcOrd="3" destOrd="0" parTransId="{F190225F-6C14-4CB3-A84B-D8062991B390}" sibTransId="{7D97BB33-1B37-4EAF-80F6-637D6DD7C09C}"/>
    <dgm:cxn modelId="{157BCC11-024E-4CBB-AA9B-E67744C68CC2}" type="presOf" srcId="{1E6583BD-5CFD-407D-9C42-4D066B117B2B}" destId="{14CBF6BC-4F4D-44BF-A769-16A62C25724B}" srcOrd="0" destOrd="0" presId="urn:microsoft.com/office/officeart/2005/8/layout/vList2"/>
    <dgm:cxn modelId="{BB5C861C-9F7C-4A43-AE10-649450CB515F}" type="presOf" srcId="{091ECE7D-35D2-45FD-88A5-EDD8365FA0CB}" destId="{53B17EE3-F879-4A64-853A-9B1386995960}" srcOrd="0" destOrd="0" presId="urn:microsoft.com/office/officeart/2005/8/layout/vList2"/>
    <dgm:cxn modelId="{94E51323-0A09-4000-90BE-378007B81910}" srcId="{B4F3ACF3-E880-4077-ACC1-1BDD2F527AF2}" destId="{83B4C8B3-B72F-44F1-B8A5-9ED86113F842}" srcOrd="2" destOrd="0" parTransId="{4D590546-7B34-47AF-A5A9-AC83EF38376A}" sibTransId="{1788CCBD-D374-4C97-A312-4DFD1D285517}"/>
    <dgm:cxn modelId="{34423430-8828-4040-A353-D16D21367CB0}" type="presOf" srcId="{107C738C-BB5B-425C-863D-C35CF55FD285}" destId="{10DD4D41-87D4-4915-8303-51CF8FE4FC92}" srcOrd="0" destOrd="0" presId="urn:microsoft.com/office/officeart/2005/8/layout/vList2"/>
    <dgm:cxn modelId="{50B8C781-CDA0-4539-B4C0-2ABA10DF09EA}" srcId="{B4F3ACF3-E880-4077-ACC1-1BDD2F527AF2}" destId="{D684B794-05BD-4649-8B46-463FB9876CCC}" srcOrd="1" destOrd="0" parTransId="{CEA07F18-0C67-4116-A834-CA579BDD9F02}" sibTransId="{80C2A995-D4CD-497D-85C3-69097253D7DB}"/>
    <dgm:cxn modelId="{6143A486-0AAC-4877-A67D-EB799ECB2E75}" type="presOf" srcId="{D684B794-05BD-4649-8B46-463FB9876CCC}" destId="{9739A63B-0F61-4B68-A13F-7818F05FAADD}" srcOrd="0" destOrd="0" presId="urn:microsoft.com/office/officeart/2005/8/layout/vList2"/>
    <dgm:cxn modelId="{3E05C4D3-AE45-47E0-958A-B95D9044DE6E}" type="presOf" srcId="{83B4C8B3-B72F-44F1-B8A5-9ED86113F842}" destId="{6B5D2AA0-5043-41D2-8B5E-C99C7D8E6031}" srcOrd="0" destOrd="0" presId="urn:microsoft.com/office/officeart/2005/8/layout/vList2"/>
    <dgm:cxn modelId="{549508D7-03F2-4DCB-9550-B84138F5CECB}" srcId="{B4F3ACF3-E880-4077-ACC1-1BDD2F527AF2}" destId="{107C738C-BB5B-425C-863D-C35CF55FD285}" srcOrd="4" destOrd="0" parTransId="{925E3054-BF1E-43CE-B474-A364B3B3222A}" sibTransId="{1D5E9066-580B-442E-88DE-772B7A16319E}"/>
    <dgm:cxn modelId="{854884DC-B4AC-4361-834C-8CAC3C9EFC1F}" srcId="{B4F3ACF3-E880-4077-ACC1-1BDD2F527AF2}" destId="{091ECE7D-35D2-45FD-88A5-EDD8365FA0CB}" srcOrd="0" destOrd="0" parTransId="{32D7B039-EA0C-4C5F-9B99-0498B3D37D22}" sibTransId="{DEBDD175-2230-406D-891A-EBBCDCA010C2}"/>
    <dgm:cxn modelId="{F4315EA9-3566-4543-95B6-C17D650B297C}" type="presParOf" srcId="{5585570D-BFB1-4D18-BB47-DA5E3090887D}" destId="{53B17EE3-F879-4A64-853A-9B1386995960}" srcOrd="0" destOrd="0" presId="urn:microsoft.com/office/officeart/2005/8/layout/vList2"/>
    <dgm:cxn modelId="{62360CE8-9399-4397-B047-852B60F6F8B8}" type="presParOf" srcId="{5585570D-BFB1-4D18-BB47-DA5E3090887D}" destId="{E0D3D512-5865-4F92-8271-8BDEBE4DCBDA}" srcOrd="1" destOrd="0" presId="urn:microsoft.com/office/officeart/2005/8/layout/vList2"/>
    <dgm:cxn modelId="{0628ADD5-4B12-4583-869B-16C6159E0BAE}" type="presParOf" srcId="{5585570D-BFB1-4D18-BB47-DA5E3090887D}" destId="{9739A63B-0F61-4B68-A13F-7818F05FAADD}" srcOrd="2" destOrd="0" presId="urn:microsoft.com/office/officeart/2005/8/layout/vList2"/>
    <dgm:cxn modelId="{22BCCBC9-4EB8-4338-924D-10E8EEE077F3}" type="presParOf" srcId="{5585570D-BFB1-4D18-BB47-DA5E3090887D}" destId="{93472947-17F3-43EF-9E66-882A0C5CF5FA}" srcOrd="3" destOrd="0" presId="urn:microsoft.com/office/officeart/2005/8/layout/vList2"/>
    <dgm:cxn modelId="{C8C18B32-7978-4012-92AD-008F8982FA2B}" type="presParOf" srcId="{5585570D-BFB1-4D18-BB47-DA5E3090887D}" destId="{6B5D2AA0-5043-41D2-8B5E-C99C7D8E6031}" srcOrd="4" destOrd="0" presId="urn:microsoft.com/office/officeart/2005/8/layout/vList2"/>
    <dgm:cxn modelId="{F3F3436F-0F18-4B86-A244-A40EAC6B3943}" type="presParOf" srcId="{5585570D-BFB1-4D18-BB47-DA5E3090887D}" destId="{38C95CB9-FFFE-4F46-A912-B83112905398}" srcOrd="5" destOrd="0" presId="urn:microsoft.com/office/officeart/2005/8/layout/vList2"/>
    <dgm:cxn modelId="{919CCA64-6210-45D3-A2F0-58C796459776}" type="presParOf" srcId="{5585570D-BFB1-4D18-BB47-DA5E3090887D}" destId="{14CBF6BC-4F4D-44BF-A769-16A62C25724B}" srcOrd="6" destOrd="0" presId="urn:microsoft.com/office/officeart/2005/8/layout/vList2"/>
    <dgm:cxn modelId="{CB171608-452E-41F1-9557-B47B3A3A8035}" type="presParOf" srcId="{5585570D-BFB1-4D18-BB47-DA5E3090887D}" destId="{AA260EF4-7715-41CC-A09F-CB98A42F811A}" srcOrd="7" destOrd="0" presId="urn:microsoft.com/office/officeart/2005/8/layout/vList2"/>
    <dgm:cxn modelId="{83DEE18B-F855-4AAF-AF74-1377BC160D13}" type="presParOf" srcId="{5585570D-BFB1-4D18-BB47-DA5E3090887D}" destId="{10DD4D41-87D4-4915-8303-51CF8FE4FC92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0100FC-4F26-48E4-BB92-49E3FB5B603B}" type="doc">
      <dgm:prSet loTypeId="urn:microsoft.com/office/officeart/2005/8/layout/vList3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232A936-C28A-408B-97EA-A5640CED4027}">
      <dgm:prSet/>
      <dgm:spPr/>
      <dgm:t>
        <a:bodyPr/>
        <a:lstStyle/>
        <a:p>
          <a:r>
            <a:rPr lang="en-US" b="0" i="0"/>
            <a:t>Use data to answer business questions</a:t>
          </a:r>
          <a:endParaRPr lang="en-US"/>
        </a:p>
      </dgm:t>
    </dgm:pt>
    <dgm:pt modelId="{40DF642D-0150-4FD2-B3BC-587F36880652}" type="parTrans" cxnId="{A3FB23D8-F291-477F-862B-2F2C7C5E8B5E}">
      <dgm:prSet/>
      <dgm:spPr/>
      <dgm:t>
        <a:bodyPr/>
        <a:lstStyle/>
        <a:p>
          <a:endParaRPr lang="en-US"/>
        </a:p>
      </dgm:t>
    </dgm:pt>
    <dgm:pt modelId="{27B4FC04-06DA-40A7-89AF-DA81E44AC751}" type="sibTrans" cxnId="{A3FB23D8-F291-477F-862B-2F2C7C5E8B5E}">
      <dgm:prSet/>
      <dgm:spPr/>
      <dgm:t>
        <a:bodyPr/>
        <a:lstStyle/>
        <a:p>
          <a:endParaRPr lang="en-US"/>
        </a:p>
      </dgm:t>
    </dgm:pt>
    <dgm:pt modelId="{FEDAE713-46A8-4369-B01D-E5144915358E}">
      <dgm:prSet/>
      <dgm:spPr/>
      <dgm:t>
        <a:bodyPr/>
        <a:lstStyle/>
        <a:p>
          <a:r>
            <a:rPr lang="en-US" b="0" i="0"/>
            <a:t>Gain insight</a:t>
          </a:r>
          <a:endParaRPr lang="en-US"/>
        </a:p>
      </dgm:t>
    </dgm:pt>
    <dgm:pt modelId="{65D8159F-A605-4A91-BF03-C20EE87D41EA}" type="parTrans" cxnId="{6B1D8802-F108-4D55-ABEF-657961C5FF3D}">
      <dgm:prSet/>
      <dgm:spPr/>
      <dgm:t>
        <a:bodyPr/>
        <a:lstStyle/>
        <a:p>
          <a:endParaRPr lang="en-US"/>
        </a:p>
      </dgm:t>
    </dgm:pt>
    <dgm:pt modelId="{F7AE3902-05C1-4B0D-B4E4-9B47044C099F}" type="sibTrans" cxnId="{6B1D8802-F108-4D55-ABEF-657961C5FF3D}">
      <dgm:prSet/>
      <dgm:spPr/>
      <dgm:t>
        <a:bodyPr/>
        <a:lstStyle/>
        <a:p>
          <a:endParaRPr lang="en-US"/>
        </a:p>
      </dgm:t>
    </dgm:pt>
    <dgm:pt modelId="{300ADA14-64DF-455F-898D-9118ED79925A}">
      <dgm:prSet/>
      <dgm:spPr/>
      <dgm:t>
        <a:bodyPr/>
        <a:lstStyle/>
        <a:p>
          <a:r>
            <a:rPr lang="en-US" b="0" i="0"/>
            <a:t>Support business decisions</a:t>
          </a:r>
          <a:endParaRPr lang="en-US"/>
        </a:p>
      </dgm:t>
    </dgm:pt>
    <dgm:pt modelId="{7DE99076-3094-4E1A-8DAA-0C8B5249E9CB}" type="parTrans" cxnId="{AECBCA0A-B061-4C8A-B76F-D602E058FD33}">
      <dgm:prSet/>
      <dgm:spPr/>
      <dgm:t>
        <a:bodyPr/>
        <a:lstStyle/>
        <a:p>
          <a:endParaRPr lang="en-US"/>
        </a:p>
      </dgm:t>
    </dgm:pt>
    <dgm:pt modelId="{37A15017-6A23-42D4-ACF4-D363477B0F75}" type="sibTrans" cxnId="{AECBCA0A-B061-4C8A-B76F-D602E058FD33}">
      <dgm:prSet/>
      <dgm:spPr/>
      <dgm:t>
        <a:bodyPr/>
        <a:lstStyle/>
        <a:p>
          <a:endParaRPr lang="en-US"/>
        </a:p>
      </dgm:t>
    </dgm:pt>
    <dgm:pt modelId="{6A0C9CC6-4753-4987-A442-3C5FFD7D8D5A}" type="pres">
      <dgm:prSet presAssocID="{690100FC-4F26-48E4-BB92-49E3FB5B603B}" presName="linearFlow" presStyleCnt="0">
        <dgm:presLayoutVars>
          <dgm:dir/>
          <dgm:resizeHandles val="exact"/>
        </dgm:presLayoutVars>
      </dgm:prSet>
      <dgm:spPr/>
    </dgm:pt>
    <dgm:pt modelId="{1989C98C-C4C4-4731-A52B-DC512F0B385F}" type="pres">
      <dgm:prSet presAssocID="{8232A936-C28A-408B-97EA-A5640CED4027}" presName="composite" presStyleCnt="0"/>
      <dgm:spPr/>
    </dgm:pt>
    <dgm:pt modelId="{3F21E726-B239-4A77-A52B-B10E35BFD56E}" type="pres">
      <dgm:prSet presAssocID="{8232A936-C28A-408B-97EA-A5640CED4027}" presName="imgShp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</dgm:spPr>
    </dgm:pt>
    <dgm:pt modelId="{5C5D330F-FAD8-4FA5-936B-92F3951A9824}" type="pres">
      <dgm:prSet presAssocID="{8232A936-C28A-408B-97EA-A5640CED4027}" presName="txShp" presStyleLbl="node1" presStyleIdx="0" presStyleCnt="3">
        <dgm:presLayoutVars>
          <dgm:bulletEnabled val="1"/>
        </dgm:presLayoutVars>
      </dgm:prSet>
      <dgm:spPr/>
    </dgm:pt>
    <dgm:pt modelId="{2083EB8E-E78B-44B6-8A83-48BF9DBCED6F}" type="pres">
      <dgm:prSet presAssocID="{27B4FC04-06DA-40A7-89AF-DA81E44AC751}" presName="spacing" presStyleCnt="0"/>
      <dgm:spPr/>
    </dgm:pt>
    <dgm:pt modelId="{B242E7B8-4FD9-4A62-84DE-E3C7021AEE15}" type="pres">
      <dgm:prSet presAssocID="{FEDAE713-46A8-4369-B01D-E5144915358E}" presName="composite" presStyleCnt="0"/>
      <dgm:spPr/>
    </dgm:pt>
    <dgm:pt modelId="{1E6EAE5A-B1AE-4E83-AC2C-00C0D156B761}" type="pres">
      <dgm:prSet presAssocID="{FEDAE713-46A8-4369-B01D-E5144915358E}" presName="imgShp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1061C5BB-0CAA-4B2A-837F-82217D340E9A}" type="pres">
      <dgm:prSet presAssocID="{FEDAE713-46A8-4369-B01D-E5144915358E}" presName="txShp" presStyleLbl="node1" presStyleIdx="1" presStyleCnt="3">
        <dgm:presLayoutVars>
          <dgm:bulletEnabled val="1"/>
        </dgm:presLayoutVars>
      </dgm:prSet>
      <dgm:spPr/>
    </dgm:pt>
    <dgm:pt modelId="{43C58562-1E10-447A-A4C4-204166060021}" type="pres">
      <dgm:prSet presAssocID="{F7AE3902-05C1-4B0D-B4E4-9B47044C099F}" presName="spacing" presStyleCnt="0"/>
      <dgm:spPr/>
    </dgm:pt>
    <dgm:pt modelId="{726FD176-FAAA-404E-B013-0777BCF8FBA2}" type="pres">
      <dgm:prSet presAssocID="{300ADA14-64DF-455F-898D-9118ED79925A}" presName="composite" presStyleCnt="0"/>
      <dgm:spPr/>
    </dgm:pt>
    <dgm:pt modelId="{28FDD7E1-8FB1-4684-9C07-C3FDDAC417C1}" type="pres">
      <dgm:prSet presAssocID="{300ADA14-64DF-455F-898D-9118ED79925A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8000" r="-28000"/>
          </a:stretch>
        </a:blipFill>
      </dgm:spPr>
    </dgm:pt>
    <dgm:pt modelId="{45EEC282-D948-4472-A413-02EA1FECA9E6}" type="pres">
      <dgm:prSet presAssocID="{300ADA14-64DF-455F-898D-9118ED79925A}" presName="txShp" presStyleLbl="node1" presStyleIdx="2" presStyleCnt="3">
        <dgm:presLayoutVars>
          <dgm:bulletEnabled val="1"/>
        </dgm:presLayoutVars>
      </dgm:prSet>
      <dgm:spPr/>
    </dgm:pt>
  </dgm:ptLst>
  <dgm:cxnLst>
    <dgm:cxn modelId="{6B1D8802-F108-4D55-ABEF-657961C5FF3D}" srcId="{690100FC-4F26-48E4-BB92-49E3FB5B603B}" destId="{FEDAE713-46A8-4369-B01D-E5144915358E}" srcOrd="1" destOrd="0" parTransId="{65D8159F-A605-4A91-BF03-C20EE87D41EA}" sibTransId="{F7AE3902-05C1-4B0D-B4E4-9B47044C099F}"/>
    <dgm:cxn modelId="{AECBCA0A-B061-4C8A-B76F-D602E058FD33}" srcId="{690100FC-4F26-48E4-BB92-49E3FB5B603B}" destId="{300ADA14-64DF-455F-898D-9118ED79925A}" srcOrd="2" destOrd="0" parTransId="{7DE99076-3094-4E1A-8DAA-0C8B5249E9CB}" sibTransId="{37A15017-6A23-42D4-ACF4-D363477B0F75}"/>
    <dgm:cxn modelId="{2E99353D-14CC-4C67-A32A-28E378CD88D0}" type="presOf" srcId="{690100FC-4F26-48E4-BB92-49E3FB5B603B}" destId="{6A0C9CC6-4753-4987-A442-3C5FFD7D8D5A}" srcOrd="0" destOrd="0" presId="urn:microsoft.com/office/officeart/2005/8/layout/vList3"/>
    <dgm:cxn modelId="{958EF25D-84AC-4EDA-BBBC-7862EC361B3A}" type="presOf" srcId="{FEDAE713-46A8-4369-B01D-E5144915358E}" destId="{1061C5BB-0CAA-4B2A-837F-82217D340E9A}" srcOrd="0" destOrd="0" presId="urn:microsoft.com/office/officeart/2005/8/layout/vList3"/>
    <dgm:cxn modelId="{07CFCD96-C16F-4144-BBF4-6767CA673C73}" type="presOf" srcId="{8232A936-C28A-408B-97EA-A5640CED4027}" destId="{5C5D330F-FAD8-4FA5-936B-92F3951A9824}" srcOrd="0" destOrd="0" presId="urn:microsoft.com/office/officeart/2005/8/layout/vList3"/>
    <dgm:cxn modelId="{A3FB23D8-F291-477F-862B-2F2C7C5E8B5E}" srcId="{690100FC-4F26-48E4-BB92-49E3FB5B603B}" destId="{8232A936-C28A-408B-97EA-A5640CED4027}" srcOrd="0" destOrd="0" parTransId="{40DF642D-0150-4FD2-B3BC-587F36880652}" sibTransId="{27B4FC04-06DA-40A7-89AF-DA81E44AC751}"/>
    <dgm:cxn modelId="{2B1455E1-606B-477F-8A9D-65E555B7C5F7}" type="presOf" srcId="{300ADA14-64DF-455F-898D-9118ED79925A}" destId="{45EEC282-D948-4472-A413-02EA1FECA9E6}" srcOrd="0" destOrd="0" presId="urn:microsoft.com/office/officeart/2005/8/layout/vList3"/>
    <dgm:cxn modelId="{59E2431D-8C68-410F-A894-6B516FCD5FB6}" type="presParOf" srcId="{6A0C9CC6-4753-4987-A442-3C5FFD7D8D5A}" destId="{1989C98C-C4C4-4731-A52B-DC512F0B385F}" srcOrd="0" destOrd="0" presId="urn:microsoft.com/office/officeart/2005/8/layout/vList3"/>
    <dgm:cxn modelId="{C8C0FED0-7D93-4F0B-912D-E54DD41AE88E}" type="presParOf" srcId="{1989C98C-C4C4-4731-A52B-DC512F0B385F}" destId="{3F21E726-B239-4A77-A52B-B10E35BFD56E}" srcOrd="0" destOrd="0" presId="urn:microsoft.com/office/officeart/2005/8/layout/vList3"/>
    <dgm:cxn modelId="{72CB1EBC-187C-42F0-9963-6C015CEC58F0}" type="presParOf" srcId="{1989C98C-C4C4-4731-A52B-DC512F0B385F}" destId="{5C5D330F-FAD8-4FA5-936B-92F3951A9824}" srcOrd="1" destOrd="0" presId="urn:microsoft.com/office/officeart/2005/8/layout/vList3"/>
    <dgm:cxn modelId="{D558A198-A72E-45E9-9F10-3F98790F6253}" type="presParOf" srcId="{6A0C9CC6-4753-4987-A442-3C5FFD7D8D5A}" destId="{2083EB8E-E78B-44B6-8A83-48BF9DBCED6F}" srcOrd="1" destOrd="0" presId="urn:microsoft.com/office/officeart/2005/8/layout/vList3"/>
    <dgm:cxn modelId="{D047C490-8B96-4C7B-BD8A-A533DF297972}" type="presParOf" srcId="{6A0C9CC6-4753-4987-A442-3C5FFD7D8D5A}" destId="{B242E7B8-4FD9-4A62-84DE-E3C7021AEE15}" srcOrd="2" destOrd="0" presId="urn:microsoft.com/office/officeart/2005/8/layout/vList3"/>
    <dgm:cxn modelId="{A24C2D86-38F4-48AE-BF91-A3C3ED1B76FF}" type="presParOf" srcId="{B242E7B8-4FD9-4A62-84DE-E3C7021AEE15}" destId="{1E6EAE5A-B1AE-4E83-AC2C-00C0D156B761}" srcOrd="0" destOrd="0" presId="urn:microsoft.com/office/officeart/2005/8/layout/vList3"/>
    <dgm:cxn modelId="{5587120E-DF74-4E1D-A8F5-0A03511FDD58}" type="presParOf" srcId="{B242E7B8-4FD9-4A62-84DE-E3C7021AEE15}" destId="{1061C5BB-0CAA-4B2A-837F-82217D340E9A}" srcOrd="1" destOrd="0" presId="urn:microsoft.com/office/officeart/2005/8/layout/vList3"/>
    <dgm:cxn modelId="{3916E839-D0DB-47A7-BCC0-B6D0D971EB95}" type="presParOf" srcId="{6A0C9CC6-4753-4987-A442-3C5FFD7D8D5A}" destId="{43C58562-1E10-447A-A4C4-204166060021}" srcOrd="3" destOrd="0" presId="urn:microsoft.com/office/officeart/2005/8/layout/vList3"/>
    <dgm:cxn modelId="{6CC55E14-5097-4DE9-81EC-CE14A57F6939}" type="presParOf" srcId="{6A0C9CC6-4753-4987-A442-3C5FFD7D8D5A}" destId="{726FD176-FAAA-404E-B013-0777BCF8FBA2}" srcOrd="4" destOrd="0" presId="urn:microsoft.com/office/officeart/2005/8/layout/vList3"/>
    <dgm:cxn modelId="{AC473BD8-31D8-425D-BBB3-9696B2599DEB}" type="presParOf" srcId="{726FD176-FAAA-404E-B013-0777BCF8FBA2}" destId="{28FDD7E1-8FB1-4684-9C07-C3FDDAC417C1}" srcOrd="0" destOrd="0" presId="urn:microsoft.com/office/officeart/2005/8/layout/vList3"/>
    <dgm:cxn modelId="{A16EE3F8-0CB7-4AB5-8678-F6008AFC7B4C}" type="presParOf" srcId="{726FD176-FAAA-404E-B013-0777BCF8FBA2}" destId="{45EEC282-D948-4472-A413-02EA1FECA9E6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2CA171A-7AFE-4563-9AE8-68524735062B}" type="doc">
      <dgm:prSet loTypeId="urn:microsoft.com/office/officeart/2005/8/layout/vList2" loCatId="list" qsTypeId="urn:microsoft.com/office/officeart/2005/8/quickstyle/simple1" qsCatId="simple" csTypeId="urn:microsoft.com/office/officeart/2005/8/colors/accent5_1" csCatId="accent5"/>
      <dgm:spPr/>
      <dgm:t>
        <a:bodyPr/>
        <a:lstStyle/>
        <a:p>
          <a:endParaRPr lang="en-US"/>
        </a:p>
      </dgm:t>
    </dgm:pt>
    <dgm:pt modelId="{0DA17EB7-3329-42E6-83C7-ADB395B87CE1}">
      <dgm:prSet/>
      <dgm:spPr/>
      <dgm:t>
        <a:bodyPr/>
        <a:lstStyle/>
        <a:p>
          <a:r>
            <a:rPr lang="en-US" b="0" i="0"/>
            <a:t>Start thinking of a business problem to solve</a:t>
          </a:r>
          <a:endParaRPr lang="en-US"/>
        </a:p>
      </dgm:t>
    </dgm:pt>
    <dgm:pt modelId="{CC23AF77-EC42-401F-8D95-7379FEBDFE6F}" type="parTrans" cxnId="{4C8EDB21-BEA4-4997-B572-6CCAEB911B1C}">
      <dgm:prSet/>
      <dgm:spPr/>
      <dgm:t>
        <a:bodyPr/>
        <a:lstStyle/>
        <a:p>
          <a:endParaRPr lang="en-US"/>
        </a:p>
      </dgm:t>
    </dgm:pt>
    <dgm:pt modelId="{030A7097-0B7E-48D7-81FB-E323004E8E18}" type="sibTrans" cxnId="{4C8EDB21-BEA4-4997-B572-6CCAEB911B1C}">
      <dgm:prSet/>
      <dgm:spPr/>
      <dgm:t>
        <a:bodyPr/>
        <a:lstStyle/>
        <a:p>
          <a:endParaRPr lang="en-US"/>
        </a:p>
      </dgm:t>
    </dgm:pt>
    <dgm:pt modelId="{C581438E-2931-45C4-86B9-8075256AF043}">
      <dgm:prSet/>
      <dgm:spPr/>
      <dgm:t>
        <a:bodyPr/>
        <a:lstStyle/>
        <a:p>
          <a:r>
            <a:rPr lang="en-US" b="0" i="0"/>
            <a:t>Anything to share?</a:t>
          </a:r>
          <a:endParaRPr lang="en-US"/>
        </a:p>
      </dgm:t>
    </dgm:pt>
    <dgm:pt modelId="{11C30B87-BFDE-49F7-ACBB-226E619807DF}" type="parTrans" cxnId="{CC8B823C-681B-44AC-B38F-703BC20622BF}">
      <dgm:prSet/>
      <dgm:spPr/>
      <dgm:t>
        <a:bodyPr/>
        <a:lstStyle/>
        <a:p>
          <a:endParaRPr lang="en-US"/>
        </a:p>
      </dgm:t>
    </dgm:pt>
    <dgm:pt modelId="{1B830628-E847-4D47-9C4C-149F3A83B9FE}" type="sibTrans" cxnId="{CC8B823C-681B-44AC-B38F-703BC20622BF}">
      <dgm:prSet/>
      <dgm:spPr/>
      <dgm:t>
        <a:bodyPr/>
        <a:lstStyle/>
        <a:p>
          <a:endParaRPr lang="en-US"/>
        </a:p>
      </dgm:t>
    </dgm:pt>
    <dgm:pt modelId="{ACB82089-BFF5-4BAD-88C6-B4C6AF00B0FC}">
      <dgm:prSet/>
      <dgm:spPr/>
      <dgm:t>
        <a:bodyPr/>
        <a:lstStyle/>
        <a:p>
          <a:r>
            <a:rPr lang="en-US" b="0" i="0"/>
            <a:t>Take part in Module-1 Discussion</a:t>
          </a:r>
          <a:endParaRPr lang="en-US"/>
        </a:p>
      </dgm:t>
    </dgm:pt>
    <dgm:pt modelId="{A708EF5D-D9CB-4419-B335-4B6653C1A539}" type="parTrans" cxnId="{455D1DE6-07D1-45D2-BC36-0834CB9E00D0}">
      <dgm:prSet/>
      <dgm:spPr/>
      <dgm:t>
        <a:bodyPr/>
        <a:lstStyle/>
        <a:p>
          <a:endParaRPr lang="en-US"/>
        </a:p>
      </dgm:t>
    </dgm:pt>
    <dgm:pt modelId="{E26F89DF-154A-47FD-A9FE-4E590793456D}" type="sibTrans" cxnId="{455D1DE6-07D1-45D2-BC36-0834CB9E00D0}">
      <dgm:prSet/>
      <dgm:spPr/>
      <dgm:t>
        <a:bodyPr/>
        <a:lstStyle/>
        <a:p>
          <a:endParaRPr lang="en-US"/>
        </a:p>
      </dgm:t>
    </dgm:pt>
    <dgm:pt modelId="{0AEA810A-0099-410B-B79D-0C6E0D0BF998}" type="pres">
      <dgm:prSet presAssocID="{52CA171A-7AFE-4563-9AE8-68524735062B}" presName="linear" presStyleCnt="0">
        <dgm:presLayoutVars>
          <dgm:animLvl val="lvl"/>
          <dgm:resizeHandles val="exact"/>
        </dgm:presLayoutVars>
      </dgm:prSet>
      <dgm:spPr/>
    </dgm:pt>
    <dgm:pt modelId="{BC95FF3C-52A6-42E1-9A03-1EE52723E0EC}" type="pres">
      <dgm:prSet presAssocID="{0DA17EB7-3329-42E6-83C7-ADB395B87CE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BEDCD3B-E320-47FA-947F-174BDC7A04A6}" type="pres">
      <dgm:prSet presAssocID="{030A7097-0B7E-48D7-81FB-E323004E8E18}" presName="spacer" presStyleCnt="0"/>
      <dgm:spPr/>
    </dgm:pt>
    <dgm:pt modelId="{AF003CD0-1560-4DC2-AFF8-3F6D34526A73}" type="pres">
      <dgm:prSet presAssocID="{C581438E-2931-45C4-86B9-8075256AF04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CA4A1FA-E8BB-4D5B-8D1D-C1422AD5369A}" type="pres">
      <dgm:prSet presAssocID="{1B830628-E847-4D47-9C4C-149F3A83B9FE}" presName="spacer" presStyleCnt="0"/>
      <dgm:spPr/>
    </dgm:pt>
    <dgm:pt modelId="{4F526D67-6BD1-4F79-9A7A-AF1C61EA3F66}" type="pres">
      <dgm:prSet presAssocID="{ACB82089-BFF5-4BAD-88C6-B4C6AF00B0F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C8EDB21-BEA4-4997-B572-6CCAEB911B1C}" srcId="{52CA171A-7AFE-4563-9AE8-68524735062B}" destId="{0DA17EB7-3329-42E6-83C7-ADB395B87CE1}" srcOrd="0" destOrd="0" parTransId="{CC23AF77-EC42-401F-8D95-7379FEBDFE6F}" sibTransId="{030A7097-0B7E-48D7-81FB-E323004E8E18}"/>
    <dgm:cxn modelId="{CC8B823C-681B-44AC-B38F-703BC20622BF}" srcId="{52CA171A-7AFE-4563-9AE8-68524735062B}" destId="{C581438E-2931-45C4-86B9-8075256AF043}" srcOrd="1" destOrd="0" parTransId="{11C30B87-BFDE-49F7-ACBB-226E619807DF}" sibTransId="{1B830628-E847-4D47-9C4C-149F3A83B9FE}"/>
    <dgm:cxn modelId="{3DCBAD3C-E4B0-410C-9D04-11B8462F436B}" type="presOf" srcId="{52CA171A-7AFE-4563-9AE8-68524735062B}" destId="{0AEA810A-0099-410B-B79D-0C6E0D0BF998}" srcOrd="0" destOrd="0" presId="urn:microsoft.com/office/officeart/2005/8/layout/vList2"/>
    <dgm:cxn modelId="{36B45044-3B3E-41B0-859F-75F5B4BC123E}" type="presOf" srcId="{ACB82089-BFF5-4BAD-88C6-B4C6AF00B0FC}" destId="{4F526D67-6BD1-4F79-9A7A-AF1C61EA3F66}" srcOrd="0" destOrd="0" presId="urn:microsoft.com/office/officeart/2005/8/layout/vList2"/>
    <dgm:cxn modelId="{43091A96-C0F4-4E96-8442-A16B474051C4}" type="presOf" srcId="{C581438E-2931-45C4-86B9-8075256AF043}" destId="{AF003CD0-1560-4DC2-AFF8-3F6D34526A73}" srcOrd="0" destOrd="0" presId="urn:microsoft.com/office/officeart/2005/8/layout/vList2"/>
    <dgm:cxn modelId="{CF7743BB-6AA9-4ED0-B79F-081F80239561}" type="presOf" srcId="{0DA17EB7-3329-42E6-83C7-ADB395B87CE1}" destId="{BC95FF3C-52A6-42E1-9A03-1EE52723E0EC}" srcOrd="0" destOrd="0" presId="urn:microsoft.com/office/officeart/2005/8/layout/vList2"/>
    <dgm:cxn modelId="{455D1DE6-07D1-45D2-BC36-0834CB9E00D0}" srcId="{52CA171A-7AFE-4563-9AE8-68524735062B}" destId="{ACB82089-BFF5-4BAD-88C6-B4C6AF00B0FC}" srcOrd="2" destOrd="0" parTransId="{A708EF5D-D9CB-4419-B335-4B6653C1A539}" sibTransId="{E26F89DF-154A-47FD-A9FE-4E590793456D}"/>
    <dgm:cxn modelId="{EEDF2453-F4F2-42C6-A83B-2AF9FC16DC94}" type="presParOf" srcId="{0AEA810A-0099-410B-B79D-0C6E0D0BF998}" destId="{BC95FF3C-52A6-42E1-9A03-1EE52723E0EC}" srcOrd="0" destOrd="0" presId="urn:microsoft.com/office/officeart/2005/8/layout/vList2"/>
    <dgm:cxn modelId="{2E24F947-AEBA-42A2-B067-1958CF606815}" type="presParOf" srcId="{0AEA810A-0099-410B-B79D-0C6E0D0BF998}" destId="{2BEDCD3B-E320-47FA-947F-174BDC7A04A6}" srcOrd="1" destOrd="0" presId="urn:microsoft.com/office/officeart/2005/8/layout/vList2"/>
    <dgm:cxn modelId="{2144931B-96AD-40E2-B5B4-B9FCFF4958F1}" type="presParOf" srcId="{0AEA810A-0099-410B-B79D-0C6E0D0BF998}" destId="{AF003CD0-1560-4DC2-AFF8-3F6D34526A73}" srcOrd="2" destOrd="0" presId="urn:microsoft.com/office/officeart/2005/8/layout/vList2"/>
    <dgm:cxn modelId="{7232C829-C69F-414A-B7E1-E728CAE7AEE8}" type="presParOf" srcId="{0AEA810A-0099-410B-B79D-0C6E0D0BF998}" destId="{4CA4A1FA-E8BB-4D5B-8D1D-C1422AD5369A}" srcOrd="3" destOrd="0" presId="urn:microsoft.com/office/officeart/2005/8/layout/vList2"/>
    <dgm:cxn modelId="{6FFB1B02-5568-4B70-8A46-3BFC664B7431}" type="presParOf" srcId="{0AEA810A-0099-410B-B79D-0C6E0D0BF998}" destId="{4F526D67-6BD1-4F79-9A7A-AF1C61EA3F6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0965683-208F-4E53-AD3A-11C6F2943B52}" type="doc">
      <dgm:prSet loTypeId="urn:microsoft.com/office/officeart/2005/8/layout/gear1" loCatId="cycle" qsTypeId="urn:microsoft.com/office/officeart/2005/8/quickstyle/simple2" qsCatId="simple" csTypeId="urn:microsoft.com/office/officeart/2005/8/colors/colorful4" csCatId="colorful"/>
      <dgm:spPr/>
      <dgm:t>
        <a:bodyPr/>
        <a:lstStyle/>
        <a:p>
          <a:endParaRPr lang="en-US"/>
        </a:p>
      </dgm:t>
    </dgm:pt>
    <dgm:pt modelId="{0613A7C0-5F92-4DE6-9592-2BA370B03178}">
      <dgm:prSet/>
      <dgm:spPr/>
      <dgm:t>
        <a:bodyPr/>
        <a:lstStyle/>
        <a:p>
          <a:r>
            <a:rPr lang="en-US" b="1" i="0"/>
            <a:t>Data Preparation</a:t>
          </a:r>
          <a:endParaRPr lang="en-US" b="1"/>
        </a:p>
      </dgm:t>
    </dgm:pt>
    <dgm:pt modelId="{8AC244CF-92CC-4F36-BA1F-F43DE401A360}" type="parTrans" cxnId="{4C39A4D0-B3FF-488B-85F4-E61D3F2D9E2D}">
      <dgm:prSet/>
      <dgm:spPr/>
      <dgm:t>
        <a:bodyPr/>
        <a:lstStyle/>
        <a:p>
          <a:endParaRPr lang="en-US"/>
        </a:p>
      </dgm:t>
    </dgm:pt>
    <dgm:pt modelId="{C44B1EF9-59B5-4F15-B436-30703993334F}" type="sibTrans" cxnId="{4C39A4D0-B3FF-488B-85F4-E61D3F2D9E2D}">
      <dgm:prSet/>
      <dgm:spPr/>
      <dgm:t>
        <a:bodyPr/>
        <a:lstStyle/>
        <a:p>
          <a:endParaRPr lang="en-US"/>
        </a:p>
      </dgm:t>
    </dgm:pt>
    <dgm:pt modelId="{388421A5-54CE-48EE-975C-FE14E3FD9013}">
      <dgm:prSet/>
      <dgm:spPr/>
      <dgm:t>
        <a:bodyPr/>
        <a:lstStyle/>
        <a:p>
          <a:r>
            <a:rPr lang="en-US" b="1" i="0"/>
            <a:t>Analysis and Data Exploration </a:t>
          </a:r>
          <a:endParaRPr lang="en-US" b="1"/>
        </a:p>
      </dgm:t>
    </dgm:pt>
    <dgm:pt modelId="{8522E483-4892-4332-B3FB-BCAC27EFF0E2}" type="parTrans" cxnId="{3516C86B-D760-41D9-9B99-67FC6FCD13E4}">
      <dgm:prSet/>
      <dgm:spPr/>
      <dgm:t>
        <a:bodyPr/>
        <a:lstStyle/>
        <a:p>
          <a:endParaRPr lang="en-US"/>
        </a:p>
      </dgm:t>
    </dgm:pt>
    <dgm:pt modelId="{62E12208-9FBE-4818-B313-0113C191EDCB}" type="sibTrans" cxnId="{3516C86B-D760-41D9-9B99-67FC6FCD13E4}">
      <dgm:prSet/>
      <dgm:spPr/>
      <dgm:t>
        <a:bodyPr/>
        <a:lstStyle/>
        <a:p>
          <a:endParaRPr lang="en-US"/>
        </a:p>
      </dgm:t>
    </dgm:pt>
    <dgm:pt modelId="{CD7C444C-0BA5-452C-A6F3-40B86FF4A261}">
      <dgm:prSet/>
      <dgm:spPr/>
      <dgm:t>
        <a:bodyPr/>
        <a:lstStyle/>
        <a:p>
          <a:r>
            <a:rPr lang="en-US" b="1" i="0" dirty="0"/>
            <a:t>Presenting and Communicating Analytics Results</a:t>
          </a:r>
          <a:endParaRPr lang="en-US" b="1" dirty="0"/>
        </a:p>
      </dgm:t>
    </dgm:pt>
    <dgm:pt modelId="{55A64543-CD1E-4FC2-A446-D50A09D7A30B}" type="parTrans" cxnId="{67B97477-7671-4181-9433-8A9223E0ECE1}">
      <dgm:prSet/>
      <dgm:spPr/>
      <dgm:t>
        <a:bodyPr/>
        <a:lstStyle/>
        <a:p>
          <a:endParaRPr lang="en-US"/>
        </a:p>
      </dgm:t>
    </dgm:pt>
    <dgm:pt modelId="{83AE4AD8-F06C-43F3-8A5A-AA3A715E0A03}" type="sibTrans" cxnId="{67B97477-7671-4181-9433-8A9223E0ECE1}">
      <dgm:prSet/>
      <dgm:spPr/>
      <dgm:t>
        <a:bodyPr/>
        <a:lstStyle/>
        <a:p>
          <a:endParaRPr lang="en-US"/>
        </a:p>
      </dgm:t>
    </dgm:pt>
    <dgm:pt modelId="{F9938F4F-2329-45EE-888B-AC5AF3AC411C}" type="pres">
      <dgm:prSet presAssocID="{60965683-208F-4E53-AD3A-11C6F2943B52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EA5F8E66-C00B-46EB-80C0-3C07EB0B365E}" type="pres">
      <dgm:prSet presAssocID="{0613A7C0-5F92-4DE6-9592-2BA370B03178}" presName="gear1" presStyleLbl="node1" presStyleIdx="0" presStyleCnt="3">
        <dgm:presLayoutVars>
          <dgm:chMax val="1"/>
          <dgm:bulletEnabled val="1"/>
        </dgm:presLayoutVars>
      </dgm:prSet>
      <dgm:spPr/>
    </dgm:pt>
    <dgm:pt modelId="{7AD98C25-D3DA-4727-8241-4A04FD8BF455}" type="pres">
      <dgm:prSet presAssocID="{0613A7C0-5F92-4DE6-9592-2BA370B03178}" presName="gear1srcNode" presStyleLbl="node1" presStyleIdx="0" presStyleCnt="3"/>
      <dgm:spPr/>
    </dgm:pt>
    <dgm:pt modelId="{1B5BD315-2801-42AD-9147-0C1720EF0075}" type="pres">
      <dgm:prSet presAssocID="{0613A7C0-5F92-4DE6-9592-2BA370B03178}" presName="gear1dstNode" presStyleLbl="node1" presStyleIdx="0" presStyleCnt="3"/>
      <dgm:spPr/>
    </dgm:pt>
    <dgm:pt modelId="{6451DB69-979A-45C9-B080-DDF68293D412}" type="pres">
      <dgm:prSet presAssocID="{388421A5-54CE-48EE-975C-FE14E3FD9013}" presName="gear2" presStyleLbl="node1" presStyleIdx="1" presStyleCnt="3">
        <dgm:presLayoutVars>
          <dgm:chMax val="1"/>
          <dgm:bulletEnabled val="1"/>
        </dgm:presLayoutVars>
      </dgm:prSet>
      <dgm:spPr/>
    </dgm:pt>
    <dgm:pt modelId="{E8066006-8525-45DE-8832-BA033C336CCE}" type="pres">
      <dgm:prSet presAssocID="{388421A5-54CE-48EE-975C-FE14E3FD9013}" presName="gear2srcNode" presStyleLbl="node1" presStyleIdx="1" presStyleCnt="3"/>
      <dgm:spPr/>
    </dgm:pt>
    <dgm:pt modelId="{213B4654-7E57-4353-A313-A36D232720A4}" type="pres">
      <dgm:prSet presAssocID="{388421A5-54CE-48EE-975C-FE14E3FD9013}" presName="gear2dstNode" presStyleLbl="node1" presStyleIdx="1" presStyleCnt="3"/>
      <dgm:spPr/>
    </dgm:pt>
    <dgm:pt modelId="{337BBB24-B3AA-4C93-BEA4-5B96FE6D3119}" type="pres">
      <dgm:prSet presAssocID="{CD7C444C-0BA5-452C-A6F3-40B86FF4A261}" presName="gear3" presStyleLbl="node1" presStyleIdx="2" presStyleCnt="3"/>
      <dgm:spPr/>
    </dgm:pt>
    <dgm:pt modelId="{40268A02-0D49-47C6-9A52-A2790EA846DE}" type="pres">
      <dgm:prSet presAssocID="{CD7C444C-0BA5-452C-A6F3-40B86FF4A261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D337932D-8CD2-49F9-BD0F-C1F52D9316F7}" type="pres">
      <dgm:prSet presAssocID="{CD7C444C-0BA5-452C-A6F3-40B86FF4A261}" presName="gear3srcNode" presStyleLbl="node1" presStyleIdx="2" presStyleCnt="3"/>
      <dgm:spPr/>
    </dgm:pt>
    <dgm:pt modelId="{336ED211-27AB-447A-8006-949EB3964F12}" type="pres">
      <dgm:prSet presAssocID="{CD7C444C-0BA5-452C-A6F3-40B86FF4A261}" presName="gear3dstNode" presStyleLbl="node1" presStyleIdx="2" presStyleCnt="3"/>
      <dgm:spPr/>
    </dgm:pt>
    <dgm:pt modelId="{B1E3AD6A-7713-4954-98E2-D4CD84CBD9F5}" type="pres">
      <dgm:prSet presAssocID="{C44B1EF9-59B5-4F15-B436-30703993334F}" presName="connector1" presStyleLbl="sibTrans2D1" presStyleIdx="0" presStyleCnt="3"/>
      <dgm:spPr/>
    </dgm:pt>
    <dgm:pt modelId="{B1FA7785-CBA9-4326-A5D7-F1FAA9510DEA}" type="pres">
      <dgm:prSet presAssocID="{62E12208-9FBE-4818-B313-0113C191EDCB}" presName="connector2" presStyleLbl="sibTrans2D1" presStyleIdx="1" presStyleCnt="3"/>
      <dgm:spPr/>
    </dgm:pt>
    <dgm:pt modelId="{EB8F236B-AE77-49B2-A874-5AD4B2793E2A}" type="pres">
      <dgm:prSet presAssocID="{83AE4AD8-F06C-43F3-8A5A-AA3A715E0A03}" presName="connector3" presStyleLbl="sibTrans2D1" presStyleIdx="2" presStyleCnt="3"/>
      <dgm:spPr/>
    </dgm:pt>
  </dgm:ptLst>
  <dgm:cxnLst>
    <dgm:cxn modelId="{2F361E2D-9F9F-49F1-924D-CF49D2355FC0}" type="presOf" srcId="{60965683-208F-4E53-AD3A-11C6F2943B52}" destId="{F9938F4F-2329-45EE-888B-AC5AF3AC411C}" srcOrd="0" destOrd="0" presId="urn:microsoft.com/office/officeart/2005/8/layout/gear1"/>
    <dgm:cxn modelId="{0A11805D-586A-455F-9042-DFC3CAB7BF36}" type="presOf" srcId="{CD7C444C-0BA5-452C-A6F3-40B86FF4A261}" destId="{D337932D-8CD2-49F9-BD0F-C1F52D9316F7}" srcOrd="2" destOrd="0" presId="urn:microsoft.com/office/officeart/2005/8/layout/gear1"/>
    <dgm:cxn modelId="{3516C86B-D760-41D9-9B99-67FC6FCD13E4}" srcId="{60965683-208F-4E53-AD3A-11C6F2943B52}" destId="{388421A5-54CE-48EE-975C-FE14E3FD9013}" srcOrd="1" destOrd="0" parTransId="{8522E483-4892-4332-B3FB-BCAC27EFF0E2}" sibTransId="{62E12208-9FBE-4818-B313-0113C191EDCB}"/>
    <dgm:cxn modelId="{0242DE71-A970-4D6A-B393-279BB28B2117}" type="presOf" srcId="{83AE4AD8-F06C-43F3-8A5A-AA3A715E0A03}" destId="{EB8F236B-AE77-49B2-A874-5AD4B2793E2A}" srcOrd="0" destOrd="0" presId="urn:microsoft.com/office/officeart/2005/8/layout/gear1"/>
    <dgm:cxn modelId="{38F86674-E2D2-4680-B62E-DF3330064566}" type="presOf" srcId="{CD7C444C-0BA5-452C-A6F3-40B86FF4A261}" destId="{40268A02-0D49-47C6-9A52-A2790EA846DE}" srcOrd="1" destOrd="0" presId="urn:microsoft.com/office/officeart/2005/8/layout/gear1"/>
    <dgm:cxn modelId="{67B97477-7671-4181-9433-8A9223E0ECE1}" srcId="{60965683-208F-4E53-AD3A-11C6F2943B52}" destId="{CD7C444C-0BA5-452C-A6F3-40B86FF4A261}" srcOrd="2" destOrd="0" parTransId="{55A64543-CD1E-4FC2-A446-D50A09D7A30B}" sibTransId="{83AE4AD8-F06C-43F3-8A5A-AA3A715E0A03}"/>
    <dgm:cxn modelId="{C749807B-AD98-46E9-BC1E-04885E5F2A1F}" type="presOf" srcId="{388421A5-54CE-48EE-975C-FE14E3FD9013}" destId="{E8066006-8525-45DE-8832-BA033C336CCE}" srcOrd="1" destOrd="0" presId="urn:microsoft.com/office/officeart/2005/8/layout/gear1"/>
    <dgm:cxn modelId="{B8F0597C-DB19-49D7-A0C9-963C140E6708}" type="presOf" srcId="{0613A7C0-5F92-4DE6-9592-2BA370B03178}" destId="{1B5BD315-2801-42AD-9147-0C1720EF0075}" srcOrd="2" destOrd="0" presId="urn:microsoft.com/office/officeart/2005/8/layout/gear1"/>
    <dgm:cxn modelId="{C6F02684-10C0-43D1-8DDB-4494E2BD0988}" type="presOf" srcId="{CD7C444C-0BA5-452C-A6F3-40B86FF4A261}" destId="{336ED211-27AB-447A-8006-949EB3964F12}" srcOrd="3" destOrd="0" presId="urn:microsoft.com/office/officeart/2005/8/layout/gear1"/>
    <dgm:cxn modelId="{4E2C438E-ED81-41AB-A057-28541E53C159}" type="presOf" srcId="{388421A5-54CE-48EE-975C-FE14E3FD9013}" destId="{213B4654-7E57-4353-A313-A36D232720A4}" srcOrd="2" destOrd="0" presId="urn:microsoft.com/office/officeart/2005/8/layout/gear1"/>
    <dgm:cxn modelId="{A636EA91-1519-4C21-A607-A9C1D9053F9B}" type="presOf" srcId="{C44B1EF9-59B5-4F15-B436-30703993334F}" destId="{B1E3AD6A-7713-4954-98E2-D4CD84CBD9F5}" srcOrd="0" destOrd="0" presId="urn:microsoft.com/office/officeart/2005/8/layout/gear1"/>
    <dgm:cxn modelId="{9CCDA39D-3235-4162-A5E0-159160A60114}" type="presOf" srcId="{62E12208-9FBE-4818-B313-0113C191EDCB}" destId="{B1FA7785-CBA9-4326-A5D7-F1FAA9510DEA}" srcOrd="0" destOrd="0" presId="urn:microsoft.com/office/officeart/2005/8/layout/gear1"/>
    <dgm:cxn modelId="{1478E4BE-ECD7-444D-ADE5-FE27A97ABEDD}" type="presOf" srcId="{0613A7C0-5F92-4DE6-9592-2BA370B03178}" destId="{EA5F8E66-C00B-46EB-80C0-3C07EB0B365E}" srcOrd="0" destOrd="0" presId="urn:microsoft.com/office/officeart/2005/8/layout/gear1"/>
    <dgm:cxn modelId="{4C39A4D0-B3FF-488B-85F4-E61D3F2D9E2D}" srcId="{60965683-208F-4E53-AD3A-11C6F2943B52}" destId="{0613A7C0-5F92-4DE6-9592-2BA370B03178}" srcOrd="0" destOrd="0" parTransId="{8AC244CF-92CC-4F36-BA1F-F43DE401A360}" sibTransId="{C44B1EF9-59B5-4F15-B436-30703993334F}"/>
    <dgm:cxn modelId="{5DF663D8-07D2-40B3-BF4E-80D52503C8B5}" type="presOf" srcId="{0613A7C0-5F92-4DE6-9592-2BA370B03178}" destId="{7AD98C25-D3DA-4727-8241-4A04FD8BF455}" srcOrd="1" destOrd="0" presId="urn:microsoft.com/office/officeart/2005/8/layout/gear1"/>
    <dgm:cxn modelId="{62F2A5EB-B457-47D7-B682-FC15D272237D}" type="presOf" srcId="{388421A5-54CE-48EE-975C-FE14E3FD9013}" destId="{6451DB69-979A-45C9-B080-DDF68293D412}" srcOrd="0" destOrd="0" presId="urn:microsoft.com/office/officeart/2005/8/layout/gear1"/>
    <dgm:cxn modelId="{92F5B8FA-B57A-4484-B396-268E4C78B176}" type="presOf" srcId="{CD7C444C-0BA5-452C-A6F3-40B86FF4A261}" destId="{337BBB24-B3AA-4C93-BEA4-5B96FE6D3119}" srcOrd="0" destOrd="0" presId="urn:microsoft.com/office/officeart/2005/8/layout/gear1"/>
    <dgm:cxn modelId="{C3134339-C9F3-4682-AE31-A5E014048F25}" type="presParOf" srcId="{F9938F4F-2329-45EE-888B-AC5AF3AC411C}" destId="{EA5F8E66-C00B-46EB-80C0-3C07EB0B365E}" srcOrd="0" destOrd="0" presId="urn:microsoft.com/office/officeart/2005/8/layout/gear1"/>
    <dgm:cxn modelId="{A5ECEE1E-1770-4CCB-8B1A-9661D07070C0}" type="presParOf" srcId="{F9938F4F-2329-45EE-888B-AC5AF3AC411C}" destId="{7AD98C25-D3DA-4727-8241-4A04FD8BF455}" srcOrd="1" destOrd="0" presId="urn:microsoft.com/office/officeart/2005/8/layout/gear1"/>
    <dgm:cxn modelId="{71E51068-0D34-4857-A1D8-8BD356F0313A}" type="presParOf" srcId="{F9938F4F-2329-45EE-888B-AC5AF3AC411C}" destId="{1B5BD315-2801-42AD-9147-0C1720EF0075}" srcOrd="2" destOrd="0" presId="urn:microsoft.com/office/officeart/2005/8/layout/gear1"/>
    <dgm:cxn modelId="{00D317FB-493D-4608-BC9D-3BAA9F5EA349}" type="presParOf" srcId="{F9938F4F-2329-45EE-888B-AC5AF3AC411C}" destId="{6451DB69-979A-45C9-B080-DDF68293D412}" srcOrd="3" destOrd="0" presId="urn:microsoft.com/office/officeart/2005/8/layout/gear1"/>
    <dgm:cxn modelId="{35981886-D634-4D00-A12F-1C3C6DFF3AE3}" type="presParOf" srcId="{F9938F4F-2329-45EE-888B-AC5AF3AC411C}" destId="{E8066006-8525-45DE-8832-BA033C336CCE}" srcOrd="4" destOrd="0" presId="urn:microsoft.com/office/officeart/2005/8/layout/gear1"/>
    <dgm:cxn modelId="{E87D6AED-593A-4CFF-AB3C-3E35353EB25C}" type="presParOf" srcId="{F9938F4F-2329-45EE-888B-AC5AF3AC411C}" destId="{213B4654-7E57-4353-A313-A36D232720A4}" srcOrd="5" destOrd="0" presId="urn:microsoft.com/office/officeart/2005/8/layout/gear1"/>
    <dgm:cxn modelId="{46407010-D89A-44C4-A2AB-8587C17A6DF9}" type="presParOf" srcId="{F9938F4F-2329-45EE-888B-AC5AF3AC411C}" destId="{337BBB24-B3AA-4C93-BEA4-5B96FE6D3119}" srcOrd="6" destOrd="0" presId="urn:microsoft.com/office/officeart/2005/8/layout/gear1"/>
    <dgm:cxn modelId="{02014825-8418-48B7-ADBF-6838640101DA}" type="presParOf" srcId="{F9938F4F-2329-45EE-888B-AC5AF3AC411C}" destId="{40268A02-0D49-47C6-9A52-A2790EA846DE}" srcOrd="7" destOrd="0" presId="urn:microsoft.com/office/officeart/2005/8/layout/gear1"/>
    <dgm:cxn modelId="{C2E2F0CE-792E-442C-B821-F4AB1438F96F}" type="presParOf" srcId="{F9938F4F-2329-45EE-888B-AC5AF3AC411C}" destId="{D337932D-8CD2-49F9-BD0F-C1F52D9316F7}" srcOrd="8" destOrd="0" presId="urn:microsoft.com/office/officeart/2005/8/layout/gear1"/>
    <dgm:cxn modelId="{8150F070-106B-4291-B9F4-F80D51FA62AE}" type="presParOf" srcId="{F9938F4F-2329-45EE-888B-AC5AF3AC411C}" destId="{336ED211-27AB-447A-8006-949EB3964F12}" srcOrd="9" destOrd="0" presId="urn:microsoft.com/office/officeart/2005/8/layout/gear1"/>
    <dgm:cxn modelId="{0F692589-126B-483E-8212-BE35974EBED3}" type="presParOf" srcId="{F9938F4F-2329-45EE-888B-AC5AF3AC411C}" destId="{B1E3AD6A-7713-4954-98E2-D4CD84CBD9F5}" srcOrd="10" destOrd="0" presId="urn:microsoft.com/office/officeart/2005/8/layout/gear1"/>
    <dgm:cxn modelId="{C8751C5C-3CA8-4860-8D6A-256D8FD99803}" type="presParOf" srcId="{F9938F4F-2329-45EE-888B-AC5AF3AC411C}" destId="{B1FA7785-CBA9-4326-A5D7-F1FAA9510DEA}" srcOrd="11" destOrd="0" presId="urn:microsoft.com/office/officeart/2005/8/layout/gear1"/>
    <dgm:cxn modelId="{82FE104A-A35A-4244-ACAC-6E4340DC464E}" type="presParOf" srcId="{F9938F4F-2329-45EE-888B-AC5AF3AC411C}" destId="{EB8F236B-AE77-49B2-A874-5AD4B2793E2A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B17EE3-F879-4A64-853A-9B1386995960}">
      <dsp:nvSpPr>
        <dsp:cNvPr id="0" name=""/>
        <dsp:cNvSpPr/>
      </dsp:nvSpPr>
      <dsp:spPr>
        <a:xfrm>
          <a:off x="0" y="568801"/>
          <a:ext cx="7909108" cy="6563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Develop actionable plans from existing corporate data and initiatives to evaluate the effectiveness of current strategies</a:t>
          </a:r>
          <a:endParaRPr lang="en-US" sz="1700" kern="1200" dirty="0"/>
        </a:p>
      </dsp:txBody>
      <dsp:txXfrm>
        <a:off x="32041" y="600842"/>
        <a:ext cx="7845026" cy="592288"/>
      </dsp:txXfrm>
    </dsp:sp>
    <dsp:sp modelId="{9739A63B-0F61-4B68-A13F-7818F05FAADD}">
      <dsp:nvSpPr>
        <dsp:cNvPr id="0" name=""/>
        <dsp:cNvSpPr/>
      </dsp:nvSpPr>
      <dsp:spPr>
        <a:xfrm>
          <a:off x="0" y="1274131"/>
          <a:ext cx="7909108" cy="6563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Collect, select, describe, profile, and prepare data from various sources for analysis</a:t>
          </a:r>
        </a:p>
      </dsp:txBody>
      <dsp:txXfrm>
        <a:off x="32041" y="1306172"/>
        <a:ext cx="7845026" cy="592288"/>
      </dsp:txXfrm>
    </dsp:sp>
    <dsp:sp modelId="{6B5D2AA0-5043-41D2-8B5E-C99C7D8E6031}">
      <dsp:nvSpPr>
        <dsp:cNvPr id="0" name=""/>
        <dsp:cNvSpPr/>
      </dsp:nvSpPr>
      <dsp:spPr>
        <a:xfrm>
          <a:off x="0" y="1979461"/>
          <a:ext cx="7909108" cy="6563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Validate and interpret the results of data analytics projects</a:t>
          </a:r>
        </a:p>
      </dsp:txBody>
      <dsp:txXfrm>
        <a:off x="32041" y="2011502"/>
        <a:ext cx="7845026" cy="592288"/>
      </dsp:txXfrm>
    </dsp:sp>
    <dsp:sp modelId="{14CBF6BC-4F4D-44BF-A769-16A62C25724B}">
      <dsp:nvSpPr>
        <dsp:cNvPr id="0" name=""/>
        <dsp:cNvSpPr/>
      </dsp:nvSpPr>
      <dsp:spPr>
        <a:xfrm>
          <a:off x="0" y="2684791"/>
          <a:ext cx="7909108" cy="6563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Develop questions to use as frameworks for analysis projects by applying the four major types of analytics (descriptive, diagnostic, predictive, and prescriptive)</a:t>
          </a:r>
        </a:p>
      </dsp:txBody>
      <dsp:txXfrm>
        <a:off x="32041" y="2716832"/>
        <a:ext cx="7845026" cy="592288"/>
      </dsp:txXfrm>
    </dsp:sp>
    <dsp:sp modelId="{10DD4D41-87D4-4915-8303-51CF8FE4FC92}">
      <dsp:nvSpPr>
        <dsp:cNvPr id="0" name=""/>
        <dsp:cNvSpPr/>
      </dsp:nvSpPr>
      <dsp:spPr>
        <a:xfrm>
          <a:off x="0" y="3390121"/>
          <a:ext cx="7909108" cy="6563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Effectively design, develop, and implement data analysis based on defined goals</a:t>
          </a:r>
        </a:p>
      </dsp:txBody>
      <dsp:txXfrm>
        <a:off x="32041" y="3422162"/>
        <a:ext cx="7845026" cy="5922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5D330F-FAD8-4FA5-936B-92F3951A9824}">
      <dsp:nvSpPr>
        <dsp:cNvPr id="0" name=""/>
        <dsp:cNvSpPr/>
      </dsp:nvSpPr>
      <dsp:spPr>
        <a:xfrm rot="10800000">
          <a:off x="1502851" y="661"/>
          <a:ext cx="4727072" cy="1248790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0682" tIns="125730" rIns="234696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/>
            <a:t>Use data to answer business questions</a:t>
          </a:r>
          <a:endParaRPr lang="en-US" sz="3300" kern="1200"/>
        </a:p>
      </dsp:txBody>
      <dsp:txXfrm rot="10800000">
        <a:off x="1815048" y="661"/>
        <a:ext cx="4414875" cy="1248790"/>
      </dsp:txXfrm>
    </dsp:sp>
    <dsp:sp modelId="{3F21E726-B239-4A77-A52B-B10E35BFD56E}">
      <dsp:nvSpPr>
        <dsp:cNvPr id="0" name=""/>
        <dsp:cNvSpPr/>
      </dsp:nvSpPr>
      <dsp:spPr>
        <a:xfrm>
          <a:off x="878455" y="661"/>
          <a:ext cx="1248790" cy="124879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61C5BB-0CAA-4B2A-837F-82217D340E9A}">
      <dsp:nvSpPr>
        <dsp:cNvPr id="0" name=""/>
        <dsp:cNvSpPr/>
      </dsp:nvSpPr>
      <dsp:spPr>
        <a:xfrm rot="10800000">
          <a:off x="1502851" y="1622226"/>
          <a:ext cx="4727072" cy="1248790"/>
        </a:xfrm>
        <a:prstGeom prst="homePlate">
          <a:avLst/>
        </a:prstGeom>
        <a:solidFill>
          <a:schemeClr val="accent4">
            <a:hueOff val="-1482050"/>
            <a:satOff val="13493"/>
            <a:lumOff val="-19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0682" tIns="125730" rIns="234696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/>
            <a:t>Gain insight</a:t>
          </a:r>
          <a:endParaRPr lang="en-US" sz="3300" kern="1200"/>
        </a:p>
      </dsp:txBody>
      <dsp:txXfrm rot="10800000">
        <a:off x="1815048" y="1622226"/>
        <a:ext cx="4414875" cy="1248790"/>
      </dsp:txXfrm>
    </dsp:sp>
    <dsp:sp modelId="{1E6EAE5A-B1AE-4E83-AC2C-00C0D156B761}">
      <dsp:nvSpPr>
        <dsp:cNvPr id="0" name=""/>
        <dsp:cNvSpPr/>
      </dsp:nvSpPr>
      <dsp:spPr>
        <a:xfrm>
          <a:off x="878455" y="1622226"/>
          <a:ext cx="1248790" cy="124879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EEC282-D948-4472-A413-02EA1FECA9E6}">
      <dsp:nvSpPr>
        <dsp:cNvPr id="0" name=""/>
        <dsp:cNvSpPr/>
      </dsp:nvSpPr>
      <dsp:spPr>
        <a:xfrm rot="10800000">
          <a:off x="1502851" y="3243790"/>
          <a:ext cx="4727072" cy="1248790"/>
        </a:xfrm>
        <a:prstGeom prst="homePlate">
          <a:avLst/>
        </a:prstGeom>
        <a:solidFill>
          <a:schemeClr val="accent4">
            <a:hueOff val="-2964100"/>
            <a:satOff val="26987"/>
            <a:lumOff val="-39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0682" tIns="125730" rIns="234696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/>
            <a:t>Support business decisions</a:t>
          </a:r>
          <a:endParaRPr lang="en-US" sz="3300" kern="1200"/>
        </a:p>
      </dsp:txBody>
      <dsp:txXfrm rot="10800000">
        <a:off x="1815048" y="3243790"/>
        <a:ext cx="4414875" cy="1248790"/>
      </dsp:txXfrm>
    </dsp:sp>
    <dsp:sp modelId="{28FDD7E1-8FB1-4684-9C07-C3FDDAC417C1}">
      <dsp:nvSpPr>
        <dsp:cNvPr id="0" name=""/>
        <dsp:cNvSpPr/>
      </dsp:nvSpPr>
      <dsp:spPr>
        <a:xfrm>
          <a:off x="878455" y="3243790"/>
          <a:ext cx="1248790" cy="124879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8000" r="-28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95FF3C-52A6-42E1-9A03-1EE52723E0EC}">
      <dsp:nvSpPr>
        <dsp:cNvPr id="0" name=""/>
        <dsp:cNvSpPr/>
      </dsp:nvSpPr>
      <dsp:spPr>
        <a:xfrm>
          <a:off x="0" y="721984"/>
          <a:ext cx="8603070" cy="7722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/>
            <a:t>Start thinking of a business problem to solve</a:t>
          </a:r>
          <a:endParaRPr lang="en-US" sz="3300" kern="1200"/>
        </a:p>
      </dsp:txBody>
      <dsp:txXfrm>
        <a:off x="37696" y="759680"/>
        <a:ext cx="8527678" cy="696808"/>
      </dsp:txXfrm>
    </dsp:sp>
    <dsp:sp modelId="{AF003CD0-1560-4DC2-AFF8-3F6D34526A73}">
      <dsp:nvSpPr>
        <dsp:cNvPr id="0" name=""/>
        <dsp:cNvSpPr/>
      </dsp:nvSpPr>
      <dsp:spPr>
        <a:xfrm>
          <a:off x="0" y="1589224"/>
          <a:ext cx="8603070" cy="7722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/>
            <a:t>Anything to share?</a:t>
          </a:r>
          <a:endParaRPr lang="en-US" sz="3300" kern="1200"/>
        </a:p>
      </dsp:txBody>
      <dsp:txXfrm>
        <a:off x="37696" y="1626920"/>
        <a:ext cx="8527678" cy="696808"/>
      </dsp:txXfrm>
    </dsp:sp>
    <dsp:sp modelId="{4F526D67-6BD1-4F79-9A7A-AF1C61EA3F66}">
      <dsp:nvSpPr>
        <dsp:cNvPr id="0" name=""/>
        <dsp:cNvSpPr/>
      </dsp:nvSpPr>
      <dsp:spPr>
        <a:xfrm>
          <a:off x="0" y="2456464"/>
          <a:ext cx="8603070" cy="7722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/>
            <a:t>Take part in Module-1 Discussion</a:t>
          </a:r>
          <a:endParaRPr lang="en-US" sz="3300" kern="1200"/>
        </a:p>
      </dsp:txBody>
      <dsp:txXfrm>
        <a:off x="37696" y="2494160"/>
        <a:ext cx="8527678" cy="69680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5F8E66-C00B-46EB-80C0-3C07EB0B365E}">
      <dsp:nvSpPr>
        <dsp:cNvPr id="0" name=""/>
        <dsp:cNvSpPr/>
      </dsp:nvSpPr>
      <dsp:spPr>
        <a:xfrm>
          <a:off x="4126989" y="2441352"/>
          <a:ext cx="2983874" cy="2983874"/>
        </a:xfrm>
        <a:prstGeom prst="gear9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/>
            <a:t>Data Preparation</a:t>
          </a:r>
          <a:endParaRPr lang="en-US" sz="1200" b="1" kern="1200"/>
        </a:p>
      </dsp:txBody>
      <dsp:txXfrm>
        <a:off x="4726880" y="3140310"/>
        <a:ext cx="1784092" cy="1533773"/>
      </dsp:txXfrm>
    </dsp:sp>
    <dsp:sp modelId="{6451DB69-979A-45C9-B080-DDF68293D412}">
      <dsp:nvSpPr>
        <dsp:cNvPr id="0" name=""/>
        <dsp:cNvSpPr/>
      </dsp:nvSpPr>
      <dsp:spPr>
        <a:xfrm>
          <a:off x="2390917" y="1736072"/>
          <a:ext cx="2170090" cy="2170090"/>
        </a:xfrm>
        <a:prstGeom prst="gear6">
          <a:avLst/>
        </a:prstGeom>
        <a:solidFill>
          <a:schemeClr val="accent4">
            <a:hueOff val="-1482050"/>
            <a:satOff val="13493"/>
            <a:lumOff val="-196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/>
            <a:t>Analysis and Data Exploration </a:t>
          </a:r>
          <a:endParaRPr lang="en-US" sz="1200" b="1" kern="1200"/>
        </a:p>
      </dsp:txBody>
      <dsp:txXfrm>
        <a:off x="2937244" y="2285701"/>
        <a:ext cx="1077436" cy="1070832"/>
      </dsp:txXfrm>
    </dsp:sp>
    <dsp:sp modelId="{337BBB24-B3AA-4C93-BEA4-5B96FE6D3119}">
      <dsp:nvSpPr>
        <dsp:cNvPr id="0" name=""/>
        <dsp:cNvSpPr/>
      </dsp:nvSpPr>
      <dsp:spPr>
        <a:xfrm rot="20700000">
          <a:off x="3606389" y="238931"/>
          <a:ext cx="2126246" cy="2126246"/>
        </a:xfrm>
        <a:prstGeom prst="gear6">
          <a:avLst/>
        </a:prstGeom>
        <a:solidFill>
          <a:schemeClr val="accent4">
            <a:hueOff val="-2964100"/>
            <a:satOff val="26987"/>
            <a:lumOff val="-392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dirty="0"/>
            <a:t>Presenting and Communicating Analytics Results</a:t>
          </a:r>
          <a:endParaRPr lang="en-US" sz="1200" b="1" kern="1200" dirty="0"/>
        </a:p>
      </dsp:txBody>
      <dsp:txXfrm rot="-20700000">
        <a:off x="4072737" y="705279"/>
        <a:ext cx="1193549" cy="1193549"/>
      </dsp:txXfrm>
    </dsp:sp>
    <dsp:sp modelId="{B1E3AD6A-7713-4954-98E2-D4CD84CBD9F5}">
      <dsp:nvSpPr>
        <dsp:cNvPr id="0" name=""/>
        <dsp:cNvSpPr/>
      </dsp:nvSpPr>
      <dsp:spPr>
        <a:xfrm>
          <a:off x="3911297" y="1983229"/>
          <a:ext cx="3819359" cy="3819359"/>
        </a:xfrm>
        <a:prstGeom prst="circularArrow">
          <a:avLst>
            <a:gd name="adj1" fmla="val 4687"/>
            <a:gd name="adj2" fmla="val 299029"/>
            <a:gd name="adj3" fmla="val 2539394"/>
            <a:gd name="adj4" fmla="val 15812117"/>
            <a:gd name="adj5" fmla="val 5469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1FA7785-CBA9-4326-A5D7-F1FAA9510DEA}">
      <dsp:nvSpPr>
        <dsp:cNvPr id="0" name=""/>
        <dsp:cNvSpPr/>
      </dsp:nvSpPr>
      <dsp:spPr>
        <a:xfrm>
          <a:off x="2006598" y="1250631"/>
          <a:ext cx="2775003" cy="2775003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4">
            <a:hueOff val="-1482050"/>
            <a:satOff val="13493"/>
            <a:lumOff val="-196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B8F236B-AE77-49B2-A874-5AD4B2793E2A}">
      <dsp:nvSpPr>
        <dsp:cNvPr id="0" name=""/>
        <dsp:cNvSpPr/>
      </dsp:nvSpPr>
      <dsp:spPr>
        <a:xfrm>
          <a:off x="3114566" y="-232078"/>
          <a:ext cx="2992012" cy="2992012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4">
            <a:hueOff val="-2964100"/>
            <a:satOff val="26987"/>
            <a:lumOff val="-392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jpeg>
</file>

<file path=ppt/media/image19.jpeg>
</file>

<file path=ppt/media/image2.jpg>
</file>

<file path=ppt/media/image20.png>
</file>

<file path=ppt/media/image3.jpg>
</file>

<file path=ppt/media/image4.png>
</file>

<file path=ppt/media/image5.gif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f5a36d8d7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gcf5a36d8d7_1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7" name="Google Shape;57;gcf5a36d8d7_1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a2581a0af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" name="Google Shape;142;g10a2581a0af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a27a4f3c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g10a27a4f3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27a4f3c0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4" name="Google Shape;154;g10a27a4f3c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a27a4f3c0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0" name="Google Shape;160;g10a27a4f3c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a27a4f3c0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" name="Google Shape;166;g10a27a4f3c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a27a4f3c0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2" name="Google Shape;172;g10a27a4f3c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0a27a4f3c0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8" name="Google Shape;178;g10a27a4f3c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a27a4f3c0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4" name="Google Shape;184;g10a27a4f3c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a27a4f3c0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1" name="Google Shape;191;g10a27a4f3c0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f5a36d8d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f5a36d8d7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gcf5a36d8d7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9" name="Google Shape;25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5" name="Google Shape;26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8" name="Google Shape;28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" name="Google Shape;7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F88A7-ECA4-4002-9FEA-7DDB29525B5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93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a2581a0af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3" name="Google Shape;103;g10a2581a0a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CI DesignPlus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ce90256bb9_0_4"/>
          <p:cNvSpPr/>
          <p:nvPr/>
        </p:nvSpPr>
        <p:spPr>
          <a:xfrm>
            <a:off x="1783512" y="1008933"/>
            <a:ext cx="1081500" cy="15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20000"/>
                </a:moveTo>
                <a:lnTo>
                  <a:pt x="0" y="0"/>
                </a:lnTo>
                <a:lnTo>
                  <a:pt x="120000" y="0"/>
                </a:lnTo>
              </a:path>
            </a:pathLst>
          </a:custGeom>
          <a:noFill/>
          <a:ln w="28575" cap="flat" cmpd="sng">
            <a:solidFill>
              <a:srgbClr val="FFD2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5" name="Google Shape;15;gce90256bb9_0_4"/>
          <p:cNvSpPr/>
          <p:nvPr/>
        </p:nvSpPr>
        <p:spPr>
          <a:xfrm rot="10800000">
            <a:off x="6278975" y="4341067"/>
            <a:ext cx="1081500" cy="15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20000"/>
                </a:moveTo>
                <a:lnTo>
                  <a:pt x="0" y="0"/>
                </a:lnTo>
                <a:lnTo>
                  <a:pt x="120000" y="0"/>
                </a:lnTo>
              </a:path>
            </a:pathLst>
          </a:custGeom>
          <a:noFill/>
          <a:ln w="28575" cap="flat" cmpd="sng">
            <a:solidFill>
              <a:srgbClr val="FFD2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6" name="Google Shape;16;gce90256bb9_0_4"/>
          <p:cNvSpPr txBox="1">
            <a:spLocks noGrp="1"/>
          </p:cNvSpPr>
          <p:nvPr>
            <p:ph type="ctrTitle"/>
          </p:nvPr>
        </p:nvSpPr>
        <p:spPr>
          <a:xfrm>
            <a:off x="2241900" y="1925667"/>
            <a:ext cx="4660200" cy="2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4A4"/>
              </a:buClr>
              <a:buSzPts val="1400"/>
              <a:buFont typeface="Economica"/>
              <a:buNone/>
              <a:defRPr sz="4200" b="0" i="0" u="none" strike="noStrike" cap="none">
                <a:solidFill>
                  <a:srgbClr val="0064A4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7" name="Google Shape;17;gce90256bb9_0_4"/>
          <p:cNvSpPr txBox="1">
            <a:spLocks noGrp="1"/>
          </p:cNvSpPr>
          <p:nvPr>
            <p:ph type="subTitle" idx="1"/>
          </p:nvPr>
        </p:nvSpPr>
        <p:spPr>
          <a:xfrm>
            <a:off x="2764500" y="4155433"/>
            <a:ext cx="3615000" cy="9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1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1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1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1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1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1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1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1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1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8" name="Google Shape;18;gce90256bb9_0_4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9" name="Google Shape;19;gce90256bb9_0_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6500" y="6298067"/>
            <a:ext cx="2098076" cy="2729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ext - Blue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173741" y="990600"/>
            <a:ext cx="8741659" cy="5486400"/>
          </a:xfrm>
          <a:prstGeom prst="rect">
            <a:avLst/>
          </a:prstGeom>
        </p:spPr>
        <p:txBody>
          <a:bodyPr vert="horz" lIns="45720" tIns="0" rIns="45720" bIns="0" rtlCol="0">
            <a:noAutofit/>
          </a:bodyPr>
          <a:lstStyle>
            <a:lvl1pPr marL="227013" indent="-227013">
              <a:buFont typeface="Arial" pitchFamily="34" charset="0"/>
              <a:buChar char="•"/>
              <a:defRPr sz="2600">
                <a:solidFill>
                  <a:srgbClr val="000000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574675" indent="-233363">
              <a:buFont typeface="Arial" pitchFamily="34" charset="0"/>
              <a:buChar char="•"/>
              <a:defRPr sz="2400">
                <a:solidFill>
                  <a:srgbClr val="000000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914400" indent="-230188">
              <a:buFont typeface="Arial" pitchFamily="34" charset="0"/>
              <a:buChar char="•"/>
              <a:defRPr sz="2200">
                <a:solidFill>
                  <a:srgbClr val="000000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199739" indent="-171450">
              <a:buFont typeface="Arial" pitchFamily="34" charset="0"/>
              <a:buChar char="•"/>
              <a:defRPr sz="1600">
                <a:solidFill>
                  <a:srgbClr val="000000"/>
                </a:solidFill>
              </a:defRPr>
            </a:lvl4pPr>
            <a:lvl5pPr marL="1542501" indent="-171450">
              <a:buFont typeface="Arial" pitchFamily="34" charset="0"/>
              <a:buChar char="•"/>
              <a:defRPr sz="14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Title 5"/>
          <p:cNvSpPr>
            <a:spLocks noGrp="1"/>
          </p:cNvSpPr>
          <p:nvPr>
            <p:ph type="title"/>
          </p:nvPr>
        </p:nvSpPr>
        <p:spPr>
          <a:xfrm>
            <a:off x="147645" y="345510"/>
            <a:ext cx="8970260" cy="533400"/>
          </a:xfrm>
          <a:noFill/>
        </p:spPr>
        <p:txBody>
          <a:bodyPr/>
          <a:lstStyle>
            <a:lvl1pPr>
              <a:defRPr sz="2600" b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0628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ce90256bb9_0_16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rgbClr val="FFD2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gce90256bb9_0_16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11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4A4"/>
              </a:buClr>
              <a:buSzPts val="1400"/>
              <a:buFont typeface="Economica"/>
              <a:buNone/>
              <a:defRPr sz="4200" b="0" i="0" u="none" strike="noStrike" cap="none">
                <a:solidFill>
                  <a:srgbClr val="0064A4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23" name="Google Shape;23;gce90256bb9_0_16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8520600" cy="44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4" name="Google Shape;24;gce90256bb9_0_16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ce90256bb9_0_41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ce90256bb9_0_41"/>
          <p:cNvSpPr txBox="1">
            <a:spLocks noGrp="1"/>
          </p:cNvSpPr>
          <p:nvPr>
            <p:ph type="body" idx="1"/>
          </p:nvPr>
        </p:nvSpPr>
        <p:spPr>
          <a:xfrm>
            <a:off x="453006" y="1157681"/>
            <a:ext cx="8493900" cy="5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gce90256bb9_0_41"/>
          <p:cNvSpPr txBox="1">
            <a:spLocks noGrp="1"/>
          </p:cNvSpPr>
          <p:nvPr>
            <p:ph type="ftr" idx="11"/>
          </p:nvPr>
        </p:nvSpPr>
        <p:spPr>
          <a:xfrm>
            <a:off x="453007" y="6476301"/>
            <a:ext cx="880800" cy="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1" u="none" strike="noStrike" cap="non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ce90256bb9_0_11"/>
          <p:cNvSpPr/>
          <p:nvPr/>
        </p:nvSpPr>
        <p:spPr>
          <a:xfrm flipH="1">
            <a:off x="7596062" y="613633"/>
            <a:ext cx="1081500" cy="15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20000"/>
                </a:moveTo>
                <a:lnTo>
                  <a:pt x="0" y="0"/>
                </a:lnTo>
                <a:lnTo>
                  <a:pt x="120000" y="0"/>
                </a:lnTo>
              </a:path>
            </a:pathLst>
          </a:custGeom>
          <a:noFill/>
          <a:ln w="28575" cap="flat" cmpd="sng">
            <a:solidFill>
              <a:srgbClr val="FFD2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31" name="Google Shape;31;gce90256bb9_0_11"/>
          <p:cNvSpPr/>
          <p:nvPr/>
        </p:nvSpPr>
        <p:spPr>
          <a:xfrm rot="10800000" flipH="1">
            <a:off x="466425" y="4744367"/>
            <a:ext cx="1081500" cy="15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20000"/>
                </a:moveTo>
                <a:lnTo>
                  <a:pt x="0" y="0"/>
                </a:lnTo>
                <a:lnTo>
                  <a:pt x="120000" y="0"/>
                </a:lnTo>
              </a:path>
            </a:pathLst>
          </a:custGeom>
          <a:noFill/>
          <a:ln w="28575" cap="flat" cmpd="sng">
            <a:solidFill>
              <a:srgbClr val="FFD2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32" name="Google Shape;32;gce90256bb9_0_11"/>
          <p:cNvSpPr txBox="1">
            <a:spLocks noGrp="1"/>
          </p:cNvSpPr>
          <p:nvPr>
            <p:ph type="title"/>
          </p:nvPr>
        </p:nvSpPr>
        <p:spPr>
          <a:xfrm>
            <a:off x="773700" y="2408600"/>
            <a:ext cx="7596600" cy="20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4A4"/>
              </a:buClr>
              <a:buSzPts val="1400"/>
              <a:buFont typeface="Economica"/>
              <a:buNone/>
              <a:defRPr sz="4200" b="0" i="0" u="none" strike="noStrike" cap="none">
                <a:solidFill>
                  <a:srgbClr val="0064A4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33" name="Google Shape;33;gce90256bb9_0_11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ce90256bb9_0_21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11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4A4"/>
              </a:buClr>
              <a:buSzPts val="1400"/>
              <a:buFont typeface="Economica"/>
              <a:buNone/>
              <a:defRPr sz="4200" b="0" i="0" u="none" strike="noStrike" cap="none">
                <a:solidFill>
                  <a:srgbClr val="0064A4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36" name="Google Shape;36;gce90256bb9_0_21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3999900" cy="44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7" name="Google Shape;37;gce90256bb9_0_21"/>
          <p:cNvSpPr txBox="1">
            <a:spLocks noGrp="1"/>
          </p:cNvSpPr>
          <p:nvPr>
            <p:ph type="body" idx="2"/>
          </p:nvPr>
        </p:nvSpPr>
        <p:spPr>
          <a:xfrm>
            <a:off x="4832400" y="1633633"/>
            <a:ext cx="3999900" cy="44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8" name="Google Shape;38;gce90256bb9_0_21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ce90256bb9_0_26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11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4A4"/>
              </a:buClr>
              <a:buSzPts val="1400"/>
              <a:buFont typeface="Economica"/>
              <a:buNone/>
              <a:defRPr sz="4200" b="0" i="0" u="none" strike="noStrike" cap="none">
                <a:solidFill>
                  <a:srgbClr val="0064A4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1" name="Google Shape;41;gce90256bb9_0_26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ce90256bb9_0_29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rgbClr val="FFD2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gce90256bb9_0_29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58788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4A4"/>
              </a:buClr>
              <a:buSzPts val="1400"/>
              <a:buFont typeface="Economica"/>
              <a:buNone/>
              <a:defRPr sz="4800" b="0" i="0" u="none" strike="noStrike" cap="none">
                <a:solidFill>
                  <a:srgbClr val="0064A4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5" name="Google Shape;45;gce90256bb9_0_29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ce90256bb9_0_33"/>
          <p:cNvSpPr/>
          <p:nvPr/>
        </p:nvSpPr>
        <p:spPr>
          <a:xfrm>
            <a:off x="4572000" y="-33"/>
            <a:ext cx="4572000" cy="6858000"/>
          </a:xfrm>
          <a:prstGeom prst="rect">
            <a:avLst/>
          </a:prstGeom>
          <a:solidFill>
            <a:srgbClr val="C6BE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gce90256bb9_0_33"/>
          <p:cNvSpPr txBox="1">
            <a:spLocks noGrp="1"/>
          </p:cNvSpPr>
          <p:nvPr>
            <p:ph type="title"/>
          </p:nvPr>
        </p:nvSpPr>
        <p:spPr>
          <a:xfrm>
            <a:off x="265500" y="1239033"/>
            <a:ext cx="4045200" cy="23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4A4"/>
              </a:buClr>
              <a:buSzPts val="1400"/>
              <a:buFont typeface="Economica"/>
              <a:buNone/>
              <a:defRPr sz="4200" b="0" i="0" u="none" strike="noStrike" cap="none">
                <a:solidFill>
                  <a:srgbClr val="0064A4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conomica"/>
              <a:buNone/>
              <a:defRPr sz="4200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conomica"/>
              <a:buNone/>
              <a:defRPr sz="4200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conomica"/>
              <a:buNone/>
              <a:defRPr sz="4200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conomica"/>
              <a:buNone/>
              <a:defRPr sz="4200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conomica"/>
              <a:buNone/>
              <a:defRPr sz="4200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conomica"/>
              <a:buNone/>
              <a:defRPr sz="4200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conomica"/>
              <a:buNone/>
              <a:defRPr sz="4200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conomica"/>
              <a:buNone/>
              <a:defRPr sz="4200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9" name="Google Shape;49;gce90256bb9_0_33"/>
          <p:cNvSpPr txBox="1">
            <a:spLocks noGrp="1"/>
          </p:cNvSpPr>
          <p:nvPr>
            <p:ph type="subTitle" idx="1"/>
          </p:nvPr>
        </p:nvSpPr>
        <p:spPr>
          <a:xfrm>
            <a:off x="265500" y="3692000"/>
            <a:ext cx="4045200" cy="20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4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4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4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4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4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4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4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4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24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50" name="Google Shape;50;gce90256bb9_0_33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1" name="Google Shape;51;gce90256bb9_0_33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e90256bb9_0_39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ce90256bb9_0_0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11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4A4"/>
              </a:buClr>
              <a:buSzPts val="1400"/>
              <a:buFont typeface="Economica"/>
              <a:buNone/>
              <a:defRPr sz="4200" b="0" i="0" u="none" strike="noStrike" cap="none">
                <a:solidFill>
                  <a:srgbClr val="0064A4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1" name="Google Shape;11;gce90256bb9_0_0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8520600" cy="44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" name="Google Shape;12;gce90256bb9_0_0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Economica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Economica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Economica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Economica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Economica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Economica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Economica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Economica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Economica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analytics.rsystems.com/wp-content/uploads/dlm_uploads/2017/04/R-Systems_Analytics-Sophistication_Thought_Leadership_Whitepaper.pdf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f5a36d8d7_1_12"/>
          <p:cNvSpPr txBox="1">
            <a:spLocks noGrp="1"/>
          </p:cNvSpPr>
          <p:nvPr>
            <p:ph type="ctrTitle"/>
          </p:nvPr>
        </p:nvSpPr>
        <p:spPr>
          <a:xfrm>
            <a:off x="2241900" y="1925667"/>
            <a:ext cx="4660200" cy="2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Introduction to Analyzing Data for Business Goals</a:t>
            </a:r>
            <a:endParaRPr/>
          </a:p>
        </p:txBody>
      </p:sp>
      <p:sp>
        <p:nvSpPr>
          <p:cNvPr id="60" name="Google Shape;60;gcf5a36d8d7_1_12"/>
          <p:cNvSpPr txBox="1">
            <a:spLocks noGrp="1"/>
          </p:cNvSpPr>
          <p:nvPr>
            <p:ph type="subTitle" idx="1"/>
          </p:nvPr>
        </p:nvSpPr>
        <p:spPr>
          <a:xfrm>
            <a:off x="2764500" y="4155433"/>
            <a:ext cx="3615000" cy="9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700"/>
              <a:t>ACP Data Analytics for Business</a:t>
            </a:r>
            <a:endParaRPr sz="2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852" cy="885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Learning Goals</a:t>
            </a:r>
            <a:endParaRPr b="0"/>
          </a:p>
        </p:txBody>
      </p:sp>
      <p:sp>
        <p:nvSpPr>
          <p:cNvPr id="86" name="Google Shape;86;p2"/>
          <p:cNvSpPr txBox="1">
            <a:spLocks noGrp="1"/>
          </p:cNvSpPr>
          <p:nvPr>
            <p:ph type="body" idx="1"/>
          </p:nvPr>
        </p:nvSpPr>
        <p:spPr>
          <a:xfrm>
            <a:off x="453000" y="1157675"/>
            <a:ext cx="8691000" cy="5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Explain how data analytics helps business drive actionable results</a:t>
            </a:r>
            <a:endParaRPr sz="2000" dirty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Select a data analytics project topic and evaluate data associated with said topic</a:t>
            </a:r>
            <a:endParaRPr sz="2000" dirty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Define the four types of data analytics</a:t>
            </a:r>
            <a:endParaRPr sz="2000" dirty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Identify standard processes for data analytics</a:t>
            </a:r>
            <a:r>
              <a:rPr lang="en-US" sz="2000" i="1" dirty="0"/>
              <a:t> </a:t>
            </a:r>
            <a:endParaRPr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852" cy="885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What is Data Analytics (DA)?</a:t>
            </a:r>
            <a:endParaRPr b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1D82083-F32A-4913-A869-C1BB418173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0793176"/>
              </p:ext>
            </p:extLst>
          </p:nvPr>
        </p:nvGraphicFramePr>
        <p:xfrm>
          <a:off x="734360" y="1450729"/>
          <a:ext cx="7108379" cy="44932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9EF8B-1E44-4BDE-B96C-CF00BF1B1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ea typeface="Verdana" panose="020B0604030504040204" pitchFamily="34" charset="0"/>
              </a:rPr>
              <a:t>Opinion vs Data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9F359300-D387-45D7-BDD6-429FE6ECAEA7}"/>
              </a:ext>
            </a:extLst>
          </p:cNvPr>
          <p:cNvSpPr txBox="1">
            <a:spLocks/>
          </p:cNvSpPr>
          <p:nvPr/>
        </p:nvSpPr>
        <p:spPr>
          <a:xfrm>
            <a:off x="319547" y="1181164"/>
            <a:ext cx="8627360" cy="2879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lang="en-US" dirty="0"/>
          </a:p>
          <a:p>
            <a:pPr marL="0" indent="0"/>
            <a:r>
              <a:rPr lang="en-US" sz="2400" dirty="0"/>
              <a:t>"If we have data, let’s look at data. If all we have are opinions, let’s go with mine." </a:t>
            </a:r>
          </a:p>
          <a:p>
            <a:pPr marL="0" indent="0"/>
            <a:endParaRPr lang="en-US" dirty="0"/>
          </a:p>
          <a:p>
            <a:pPr marL="0" indent="0"/>
            <a:r>
              <a:rPr lang="en-US" sz="1600" dirty="0"/>
              <a:t>– Jim Barksdale, former CEO of Netscape Communications Corporation.</a:t>
            </a:r>
          </a:p>
          <a:p>
            <a:pPr marL="0" indent="0"/>
            <a:endParaRPr lang="en-US" sz="2000" dirty="0"/>
          </a:p>
          <a:p>
            <a:pPr marL="0" indent="0"/>
            <a:endParaRPr lang="en-US" sz="2000" dirty="0"/>
          </a:p>
          <a:p>
            <a:endParaRPr lang="en-US" dirty="0"/>
          </a:p>
        </p:txBody>
      </p:sp>
      <p:pic>
        <p:nvPicPr>
          <p:cNvPr id="5" name="Picture 6" descr="http://cdn1.theodysseyonline.com/files/2015/11/02/635820425033867420717463913_opinion.gif">
            <a:extLst>
              <a:ext uri="{FF2B5EF4-FFF2-40B4-BE49-F238E27FC236}">
                <a16:creationId xmlns:a16="http://schemas.microsoft.com/office/drawing/2014/main" id="{A2F0178A-34FC-4A0C-8454-BB6504287C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664" y="4060638"/>
            <a:ext cx="4204671" cy="2438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431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A1390-B013-41E8-A7B0-38E0C5445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ea typeface="Verdana" panose="020B0604030504040204" pitchFamily="34" charset="0"/>
              </a:rPr>
              <a:t>The goal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0071DD-8530-48F7-8D67-30A2D900F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0" y="1837592"/>
            <a:ext cx="4222413" cy="28926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"The goal is to turn data into information, and information into insight." 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1100" dirty="0"/>
              <a:t>– Carly Fiorina, former chief executive of Hewlett-Packard Company or HP.</a:t>
            </a:r>
          </a:p>
          <a:p>
            <a:endParaRPr lang="en-US" dirty="0"/>
          </a:p>
        </p:txBody>
      </p:sp>
      <p:pic>
        <p:nvPicPr>
          <p:cNvPr id="4" name="Picture 2" descr="http://tonyzambito.com/wp-content/uploads/2015/05/insight-me.jpg">
            <a:extLst>
              <a:ext uri="{FF2B5EF4-FFF2-40B4-BE49-F238E27FC236}">
                <a16:creationId xmlns:a16="http://schemas.microsoft.com/office/drawing/2014/main" id="{F3AD529F-6238-42AD-A3B6-C54DFD710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587" y="2195534"/>
            <a:ext cx="3703668" cy="246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5370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0000"/>
              </a:lnSpc>
              <a:buClr>
                <a:srgbClr val="0070C0"/>
              </a:buClr>
              <a:buSzPts val="4400"/>
            </a:pPr>
            <a:r>
              <a:rPr lang="en-US" sz="4200" dirty="0">
                <a:latin typeface="Economica"/>
              </a:rPr>
              <a:t>But why?</a:t>
            </a:r>
          </a:p>
        </p:txBody>
      </p:sp>
      <p:pic>
        <p:nvPicPr>
          <p:cNvPr id="9218" name="Picture 2" descr="http://www.quotehd.com/imagequotes/authors12/tmb/r-w-hamming-quote-the-purpose-of-computing-is-insight-not-number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370" y="1219200"/>
            <a:ext cx="49530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265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dirty="0">
                <a:latin typeface="Economica"/>
              </a:rPr>
              <a:t>What is </a:t>
            </a:r>
            <a:r>
              <a:rPr lang="en-US" sz="4200" dirty="0" err="1">
                <a:latin typeface="Economica"/>
              </a:rPr>
              <a:t>In$ights</a:t>
            </a:r>
            <a:r>
              <a:rPr lang="en-US" sz="4200" dirty="0">
                <a:latin typeface="Economica"/>
              </a:rPr>
              <a:t>?</a:t>
            </a:r>
          </a:p>
        </p:txBody>
      </p:sp>
      <p:pic>
        <p:nvPicPr>
          <p:cNvPr id="2050" name="Picture 2" descr="Image result for valu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538" y="1177469"/>
            <a:ext cx="5036769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theblaze.com/wp-content/uploads/2013/11/money-bag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484" y="1818507"/>
            <a:ext cx="3008680" cy="322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retipster.com/wp-content/uploads/2013/06/iStock_000014459779XSmall.jpg">
            <a:extLst>
              <a:ext uri="{FF2B5EF4-FFF2-40B4-BE49-F238E27FC236}">
                <a16:creationId xmlns:a16="http://schemas.microsoft.com/office/drawing/2014/main" id="{A73764BB-E479-4009-9A34-0278F294F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1747" y="4284784"/>
            <a:ext cx="4324350" cy="1763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5147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852" cy="885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 Data Analytics Applied Across Industries</a:t>
            </a:r>
            <a:endParaRPr b="0"/>
          </a:p>
        </p:txBody>
      </p:sp>
      <p:sp>
        <p:nvSpPr>
          <p:cNvPr id="98" name="Google Shape;98;p4"/>
          <p:cNvSpPr txBox="1">
            <a:spLocks noGrp="1"/>
          </p:cNvSpPr>
          <p:nvPr>
            <p:ph type="body" idx="1"/>
          </p:nvPr>
        </p:nvSpPr>
        <p:spPr>
          <a:xfrm>
            <a:off x="453000" y="1157675"/>
            <a:ext cx="8147400" cy="5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Government Sector</a:t>
            </a:r>
            <a:endParaRPr sz="2000"/>
          </a:p>
        </p:txBody>
      </p:sp>
      <p:pic>
        <p:nvPicPr>
          <p:cNvPr id="99" name="Google Shape;9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6575" y="1512075"/>
            <a:ext cx="5819775" cy="467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a2581a0af_0_17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 Data Analytics Applied Across Industries</a:t>
            </a:r>
            <a:endParaRPr b="0"/>
          </a:p>
        </p:txBody>
      </p:sp>
      <p:sp>
        <p:nvSpPr>
          <p:cNvPr id="106" name="Google Shape;106;g10a2581a0af_0_17"/>
          <p:cNvSpPr txBox="1">
            <a:spLocks noGrp="1"/>
          </p:cNvSpPr>
          <p:nvPr>
            <p:ph type="body" idx="1"/>
          </p:nvPr>
        </p:nvSpPr>
        <p:spPr>
          <a:xfrm>
            <a:off x="453000" y="1157675"/>
            <a:ext cx="8147400" cy="5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Entertainment Industry</a:t>
            </a:r>
            <a:endParaRPr sz="2000"/>
          </a:p>
        </p:txBody>
      </p:sp>
      <p:pic>
        <p:nvPicPr>
          <p:cNvPr id="107" name="Google Shape;107;g10a2581a0af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3713" y="1612750"/>
            <a:ext cx="6432487" cy="428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599B754-80F2-4156-81AD-DBB7476AF2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2678835"/>
              </p:ext>
            </p:extLst>
          </p:nvPr>
        </p:nvGraphicFramePr>
        <p:xfrm>
          <a:off x="512579" y="1071450"/>
          <a:ext cx="8139051" cy="5147437"/>
        </p:xfrm>
        <a:graphic>
          <a:graphicData uri="http://schemas.openxmlformats.org/drawingml/2006/table">
            <a:tbl>
              <a:tblPr>
                <a:tableStyleId>{A4E74060-3326-4436-97B2-FDCEBE4754BA}</a:tableStyleId>
              </a:tblPr>
              <a:tblGrid>
                <a:gridCol w="1133440">
                  <a:extLst>
                    <a:ext uri="{9D8B030D-6E8A-4147-A177-3AD203B41FA5}">
                      <a16:colId xmlns:a16="http://schemas.microsoft.com/office/drawing/2014/main" val="974424272"/>
                    </a:ext>
                  </a:extLst>
                </a:gridCol>
                <a:gridCol w="1765396">
                  <a:extLst>
                    <a:ext uri="{9D8B030D-6E8A-4147-A177-3AD203B41FA5}">
                      <a16:colId xmlns:a16="http://schemas.microsoft.com/office/drawing/2014/main" val="1199037852"/>
                    </a:ext>
                  </a:extLst>
                </a:gridCol>
                <a:gridCol w="1399549">
                  <a:extLst>
                    <a:ext uri="{9D8B030D-6E8A-4147-A177-3AD203B41FA5}">
                      <a16:colId xmlns:a16="http://schemas.microsoft.com/office/drawing/2014/main" val="3266308353"/>
                    </a:ext>
                  </a:extLst>
                </a:gridCol>
                <a:gridCol w="2082205">
                  <a:extLst>
                    <a:ext uri="{9D8B030D-6E8A-4147-A177-3AD203B41FA5}">
                      <a16:colId xmlns:a16="http://schemas.microsoft.com/office/drawing/2014/main" val="3261634033"/>
                    </a:ext>
                  </a:extLst>
                </a:gridCol>
                <a:gridCol w="1758461">
                  <a:extLst>
                    <a:ext uri="{9D8B030D-6E8A-4147-A177-3AD203B41FA5}">
                      <a16:colId xmlns:a16="http://schemas.microsoft.com/office/drawing/2014/main" val="838393642"/>
                    </a:ext>
                  </a:extLst>
                </a:gridCol>
              </a:tblGrid>
              <a:tr h="41299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Field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0" marR="0" algn="ctr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 anchor="b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algn="ctr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Descriptive Analytics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Diagnostic Analytics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Predictive Analytics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0" marR="0" algn="ctr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Prescriptive Analytics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394327"/>
                  </a:ext>
                </a:extLst>
              </a:tr>
              <a:tr h="599336"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Healthcare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How many patients went to the hospital/clinic last week?</a:t>
                      </a:r>
                      <a:endParaRPr lang="en-US" sz="1100" dirty="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Why did these patients go to the hospital?</a:t>
                      </a:r>
                      <a:endParaRPr lang="en-US" sz="1100" dirty="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Which patient is likely to need hospitalization?</a:t>
                      </a:r>
                      <a:endParaRPr lang="en-US" sz="1100" dirty="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Extra home treatment to prevent visits</a:t>
                      </a:r>
                      <a:endParaRPr lang="en-US" sz="1100" dirty="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1661842805"/>
                  </a:ext>
                </a:extLst>
              </a:tr>
              <a:tr h="781250"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chemeClr val="bg1"/>
                          </a:solidFill>
                          <a:effectLst/>
                        </a:rPr>
                        <a:t>Life science</a:t>
                      </a:r>
                      <a:endParaRPr lang="en-US" sz="1100" b="1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What are the total medicines available by pharmaceuticals?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Why do we not have more medicines or pharmaceuticals?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Which pharmaceutical is likely to monopolize the production of medicines?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Increase the number of pharmaceuticals and medicines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598338701"/>
                  </a:ext>
                </a:extLst>
              </a:tr>
              <a:tr h="781250"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chemeClr val="bg1"/>
                          </a:solidFill>
                          <a:effectLst/>
                        </a:rPr>
                        <a:t>Finance</a:t>
                      </a:r>
                      <a:endParaRPr lang="en-US" sz="1100" b="1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Where was the stock market in the last 6 months?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Why was the stock market that high/low?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What will the level be for the stock market in the next 6 months?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Reduce downside risk by diversifying a portfolio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2712719738"/>
                  </a:ext>
                </a:extLst>
              </a:tr>
              <a:tr h="597120"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chemeClr val="bg1"/>
                          </a:solidFill>
                          <a:effectLst/>
                        </a:rPr>
                        <a:t>Politics</a:t>
                      </a:r>
                      <a:endParaRPr lang="en-US" sz="1100" b="1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Who was elected last?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Why were they elected?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Who will be elected next?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Increase voter education to reduce downside societal impact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109131188"/>
                  </a:ext>
                </a:extLst>
              </a:tr>
              <a:tr h="597120"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Education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many students are learning online?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Why are they taking courses online?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many more courses are needed to support them?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Increase the number of courses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2709689657"/>
                  </a:ext>
                </a:extLst>
              </a:tr>
              <a:tr h="597120"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Non-profit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are non-profits independent?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Why are they effective?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many more non-profits can be created?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Decrease barriers to creating non-profits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2488684510"/>
                  </a:ext>
                </a:extLst>
              </a:tr>
              <a:tr h="781250"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Human rights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What is the number of refugees in the world?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Why are there so many refugees?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What are the likely future sources of refugees?</a:t>
                      </a:r>
                      <a:endParaRPr lang="en-US" sz="110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000" dirty="0">
                          <a:effectLst/>
                        </a:rPr>
                        <a:t>Reduce colonialism, imperialism, 'isms and let people live</a:t>
                      </a:r>
                      <a:endParaRPr lang="en-US" sz="1100" dirty="0"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5400" marR="25400" marT="25400" marB="25400"/>
                </a:tc>
                <a:extLst>
                  <a:ext uri="{0D108BD9-81ED-4DB2-BD59-A6C34878D82A}">
                    <a16:rowId xmlns:a16="http://schemas.microsoft.com/office/drawing/2014/main" val="204887653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DCB2BB6C-66CB-4D40-AE3E-26F0ACA5F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Questions Across Industry</a:t>
            </a:r>
          </a:p>
        </p:txBody>
      </p:sp>
    </p:spTree>
    <p:extLst>
      <p:ext uri="{BB962C8B-B14F-4D97-AF65-F5344CB8AC3E}">
        <p14:creationId xmlns:p14="http://schemas.microsoft.com/office/powerpoint/2010/main" val="2225157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70EA5E-F9D1-4CAC-89BD-FF22FE853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12903"/>
            <a:ext cx="7176772" cy="59758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4AF0E6A-75DF-4F74-A5CA-230D77A07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Operating Model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E43952E5-FDC5-4D60-95E4-65AE063303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17220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Verdana" panose="020B0604030504040204" pitchFamily="34" charset="0"/>
                <a:hlinkClick r:id="rId3"/>
              </a:rPr>
              <a:t>http://analytics.rsystems.com/wp-content/uploads/dlm_uploads/2017/04/R-Systems_Analytics-Sophistication_Thought_Leadership_Whitepaper.pdf</a:t>
            </a:r>
            <a:r>
              <a:rPr kumimoji="0" lang="en-US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2455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f5a36d8d7_1_0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110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Introductions</a:t>
            </a:r>
            <a:endParaRPr dirty="0"/>
          </a:p>
        </p:txBody>
      </p:sp>
      <p:sp>
        <p:nvSpPr>
          <p:cNvPr id="67" name="Google Shape;67;gcf5a36d8d7_1_0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8520600" cy="44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Instructor Introduction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Student Introductions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Course Overview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Syllabus Review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852" cy="885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A Simple Taxonomy for Analytics</a:t>
            </a:r>
            <a:endParaRPr b="0"/>
          </a:p>
        </p:txBody>
      </p:sp>
      <p:pic>
        <p:nvPicPr>
          <p:cNvPr id="119" name="Google Shape;119;p15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89281" y="1233109"/>
            <a:ext cx="5965438" cy="50208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"/>
          <p:cNvSpPr txBox="1">
            <a:spLocks noGrp="1"/>
          </p:cNvSpPr>
          <p:nvPr>
            <p:ph type="title"/>
          </p:nvPr>
        </p:nvSpPr>
        <p:spPr>
          <a:xfrm>
            <a:off x="470001" y="231776"/>
            <a:ext cx="8528084" cy="896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Common Terminology in DA</a:t>
            </a:r>
            <a:endParaRPr b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6"/>
          <p:cNvSpPr txBox="1">
            <a:spLocks noGrp="1"/>
          </p:cNvSpPr>
          <p:nvPr>
            <p:ph type="body" idx="1"/>
          </p:nvPr>
        </p:nvSpPr>
        <p:spPr>
          <a:xfrm>
            <a:off x="337500" y="1204600"/>
            <a:ext cx="8398800" cy="52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/>
          <a:p>
            <a:pPr marL="274320" lvl="0" indent="-226059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/>
              <a:t>Data governance</a:t>
            </a:r>
            <a:r>
              <a:rPr lang="en-US" sz="1400"/>
              <a:t>: The process of establishing how data should be used and ensuring data integrity</a:t>
            </a:r>
            <a:endParaRPr sz="1400"/>
          </a:p>
          <a:p>
            <a:pPr marL="274320" lvl="0" indent="-226059" algn="l" rtl="0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/>
              <a:t>Outlier</a:t>
            </a:r>
            <a:r>
              <a:rPr lang="en-US" sz="1400"/>
              <a:t>: A value that is significantly different from the general distribution</a:t>
            </a:r>
            <a:endParaRPr sz="1400"/>
          </a:p>
          <a:p>
            <a:pPr marL="274320" lvl="0" indent="-226059" algn="l" rtl="0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/>
              <a:t>Python:</a:t>
            </a:r>
            <a:r>
              <a:rPr lang="en-US" sz="1400"/>
              <a:t> A computer programming language</a:t>
            </a:r>
            <a:endParaRPr sz="1400"/>
          </a:p>
          <a:p>
            <a:pPr marL="274320" lvl="0" indent="-226059" algn="l" rtl="0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/>
              <a:t>R:</a:t>
            </a:r>
            <a:r>
              <a:rPr lang="en-US" sz="1400"/>
              <a:t> A computer programming language used often for statistical computing</a:t>
            </a:r>
            <a:endParaRPr sz="1400"/>
          </a:p>
          <a:p>
            <a:pPr marL="274320" lvl="0" indent="-226059" algn="l" rtl="0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/>
              <a:t>Quantile: </a:t>
            </a:r>
            <a:r>
              <a:rPr lang="en-US" sz="1400"/>
              <a:t>A group of objects classified with similar characteristics</a:t>
            </a:r>
            <a:endParaRPr sz="1400"/>
          </a:p>
          <a:p>
            <a:pPr marL="274320" lvl="0" indent="-226059" algn="l" rtl="0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/>
              <a:t>Correlation:</a:t>
            </a:r>
            <a:r>
              <a:rPr lang="en-US" sz="1400"/>
              <a:t> The degree to which two variables move together, usually expressed by a </a:t>
            </a:r>
            <a:r>
              <a:rPr lang="en-US" sz="1400" i="1"/>
              <a:t>correlation coefficien</a:t>
            </a:r>
            <a:r>
              <a:rPr lang="en-US" sz="1400"/>
              <a:t>t that ranges between -1 and 1 </a:t>
            </a:r>
            <a:endParaRPr sz="1400"/>
          </a:p>
          <a:p>
            <a:pPr marL="274320" lvl="0" indent="-226059" algn="l" rtl="0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/>
              <a:t>Data scientist:</a:t>
            </a:r>
            <a:r>
              <a:rPr lang="en-US" sz="1400"/>
              <a:t> A professional with a high degree of technical skill and knowledge (often computer science, statistics, design skills)</a:t>
            </a:r>
            <a:endParaRPr sz="1400"/>
          </a:p>
          <a:p>
            <a:pPr marL="274320" lvl="0" indent="-226059" algn="l" rtl="0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/>
              <a:t>Data engineer:</a:t>
            </a:r>
            <a:r>
              <a:rPr lang="en-US" sz="1400"/>
              <a:t> An individual who maintains the systems that data scientists and data analysts use, and sometimes participates in the analysis</a:t>
            </a:r>
            <a:endParaRPr sz="1400"/>
          </a:p>
          <a:p>
            <a:pPr marL="274320" lvl="0" indent="-226059" algn="l" rtl="0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/>
              <a:t>Algorithm:</a:t>
            </a:r>
            <a:r>
              <a:rPr lang="en-US" sz="1400"/>
              <a:t> Repeatable steps used to solve a problem</a:t>
            </a:r>
            <a:endParaRPr sz="1400"/>
          </a:p>
          <a:p>
            <a:pPr marL="274320" lvl="0" indent="-226059" algn="l" rtl="0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/>
              <a:t>Unsupervised learning:</a:t>
            </a:r>
            <a:r>
              <a:rPr lang="en-US" sz="1400"/>
              <a:t> A type of machine learning in which outputs are unlabeled</a:t>
            </a:r>
            <a:endParaRPr sz="1400"/>
          </a:p>
          <a:p>
            <a:pPr marL="274320" lvl="0" indent="-226059" algn="l" rtl="0">
              <a:lnSpc>
                <a:spcPct val="113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US" sz="1400" b="1"/>
              <a:t>Supervised learning:</a:t>
            </a:r>
            <a:r>
              <a:rPr lang="en-US" sz="1400"/>
              <a:t> A type of machine learning in which outputs are labeled</a:t>
            </a:r>
            <a:endParaRPr sz="23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16719-3629-45E8-B753-3DB2DB63A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Data Strategy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68766A8-B469-47C7-AE7C-2547DA2F51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4988752"/>
              </p:ext>
            </p:extLst>
          </p:nvPr>
        </p:nvGraphicFramePr>
        <p:xfrm>
          <a:off x="206822" y="1131303"/>
          <a:ext cx="8603070" cy="39506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24931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5FFBF-F5DC-448E-B60A-BEAB26C1B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Basic DA Workflow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14474FB-F4BD-4BCD-959F-2DC1C85BBA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8552184"/>
              </p:ext>
            </p:extLst>
          </p:nvPr>
        </p:nvGraphicFramePr>
        <p:xfrm>
          <a:off x="-105509" y="1056974"/>
          <a:ext cx="8796502" cy="5425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3526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a2581a0af_0_34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CRISP-DM Methodology</a:t>
            </a:r>
            <a:endParaRPr b="0"/>
          </a:p>
        </p:txBody>
      </p:sp>
      <p:pic>
        <p:nvPicPr>
          <p:cNvPr id="145" name="Google Shape;145;g10a2581a0af_0_34" descr="A diagram illustrating the CRISP-DM phases: business understanding, data understanding, data preparation, modeling, evaluation, and deployment." title="CRISP-DM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7812" y="1056975"/>
            <a:ext cx="5328375" cy="5344625"/>
          </a:xfrm>
          <a:prstGeom prst="rect">
            <a:avLst/>
          </a:prstGeom>
          <a:noFill/>
          <a:ln w="25400" cap="flat" cmpd="sng">
            <a:solidFill>
              <a:srgbClr val="EFEFEF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27a4f3c0_0_0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Cross-Industry Process for Data Mining</a:t>
            </a:r>
            <a:endParaRPr b="0"/>
          </a:p>
        </p:txBody>
      </p:sp>
      <p:sp>
        <p:nvSpPr>
          <p:cNvPr id="151" name="Google Shape;151;g10a27a4f3c0_0_0"/>
          <p:cNvSpPr txBox="1">
            <a:spLocks noGrp="1"/>
          </p:cNvSpPr>
          <p:nvPr>
            <p:ph type="body" idx="1"/>
          </p:nvPr>
        </p:nvSpPr>
        <p:spPr>
          <a:xfrm>
            <a:off x="453005" y="1157681"/>
            <a:ext cx="8121300" cy="5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3200"/>
              <a:buNone/>
            </a:pPr>
            <a:r>
              <a:rPr lang="en-US" sz="2000" b="1"/>
              <a:t>Step 1: Business Understanding</a:t>
            </a:r>
            <a:endParaRPr sz="2000" b="1"/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Gaining a through understanding of the business domain 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Especially important and challenging for consultancy type business practices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Use of both documents and domain experts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Listen carefully (but do not believe everything) 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Relies on not only documented official policies and processes but also unwritten, hidden practices, rules and regulations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outcome is a “structure problem” for analytics</a:t>
            </a:r>
            <a:endParaRPr sz="2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a27a4f3c0_0_5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Cross-Industry Process for Data Mining</a:t>
            </a:r>
            <a:endParaRPr b="0"/>
          </a:p>
        </p:txBody>
      </p:sp>
      <p:sp>
        <p:nvSpPr>
          <p:cNvPr id="157" name="Google Shape;157;g10a27a4f3c0_0_5"/>
          <p:cNvSpPr txBox="1">
            <a:spLocks noGrp="1"/>
          </p:cNvSpPr>
          <p:nvPr>
            <p:ph type="body" idx="1"/>
          </p:nvPr>
        </p:nvSpPr>
        <p:spPr>
          <a:xfrm>
            <a:off x="453005" y="1157681"/>
            <a:ext cx="8121300" cy="5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3200"/>
              <a:buNone/>
            </a:pPr>
            <a:r>
              <a:rPr lang="en-US" sz="2000" b="1"/>
              <a:t>Step 2: Data Understanding</a:t>
            </a:r>
            <a:endParaRPr sz="2000" b="1"/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Is the relevant data available to study and potentially solve the structured problem?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Assessing the match between the problem and the data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Data often comes from a variety of sources and in a variety of types and formats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It relies on a thorough understanding and knowledge of the domain terminology and language (the lingo)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Need to identify the synonyms and homonyms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Data may need to be enhanced with outside sources (both public/free and private/paid)</a:t>
            </a:r>
            <a:endParaRPr sz="2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a27a4f3c0_0_10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Cross-Industry Process for Data Mining</a:t>
            </a:r>
            <a:endParaRPr b="0"/>
          </a:p>
        </p:txBody>
      </p:sp>
      <p:sp>
        <p:nvSpPr>
          <p:cNvPr id="163" name="Google Shape;163;g10a27a4f3c0_0_10"/>
          <p:cNvSpPr txBox="1">
            <a:spLocks noGrp="1"/>
          </p:cNvSpPr>
          <p:nvPr>
            <p:ph type="body" idx="1"/>
          </p:nvPr>
        </p:nvSpPr>
        <p:spPr>
          <a:xfrm>
            <a:off x="453005" y="1157681"/>
            <a:ext cx="8121300" cy="5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3200"/>
              <a:buNone/>
            </a:pPr>
            <a:r>
              <a:rPr lang="en-US" sz="2000" b="1"/>
              <a:t>Step 3: Data Preparation</a:t>
            </a:r>
            <a:endParaRPr sz="2000" b="1"/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Also called data preprocessing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real-world data is often dirty, inconsistent, noisy, redundant, and incomplete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goal is to produce an analytics ready data set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Often involves “feature engineering” practices to create new and more descriptive variables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Also involves data conversion/transformation and standardization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From numeric to nominal and vice versa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outcome is often an analytics ready flat file</a:t>
            </a:r>
            <a:endParaRPr sz="2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a27a4f3c0_0_15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Cross-Industry Process for Data Mining</a:t>
            </a:r>
            <a:endParaRPr b="0"/>
          </a:p>
        </p:txBody>
      </p:sp>
      <p:sp>
        <p:nvSpPr>
          <p:cNvPr id="169" name="Google Shape;169;g10a27a4f3c0_0_15"/>
          <p:cNvSpPr txBox="1">
            <a:spLocks noGrp="1"/>
          </p:cNvSpPr>
          <p:nvPr>
            <p:ph type="body" idx="1"/>
          </p:nvPr>
        </p:nvSpPr>
        <p:spPr>
          <a:xfrm>
            <a:off x="453005" y="1157681"/>
            <a:ext cx="8121300" cy="5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3200"/>
              <a:buNone/>
            </a:pPr>
            <a:r>
              <a:rPr lang="en-US" sz="2000" b="1"/>
              <a:t>Step 4: Model Building</a:t>
            </a:r>
            <a:endParaRPr sz="2000" b="1"/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Involves experimentation of different models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Each model type has its pros and cons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No way to know the best model without experimentation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Some models like numbers some like sets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Each model also has a set of parameters to “optimize”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Model building and testing goes hand-in-hand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Model assessment involves more than just accuracy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Use of cross validation is a good practice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Model interpretability is also important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Use of model ensembles is a common practice</a:t>
            </a:r>
            <a:endParaRPr sz="2000"/>
          </a:p>
          <a:p>
            <a:pPr marL="344487" lvl="0" indent="-16668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000"/>
          </a:p>
          <a:p>
            <a:pPr marL="344487" lvl="0" indent="-166687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 sz="2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a27a4f3c0_0_20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Cross-Industry Process for Data Mining</a:t>
            </a:r>
            <a:endParaRPr b="0"/>
          </a:p>
        </p:txBody>
      </p:sp>
      <p:sp>
        <p:nvSpPr>
          <p:cNvPr id="175" name="Google Shape;175;g10a27a4f3c0_0_20"/>
          <p:cNvSpPr txBox="1">
            <a:spLocks noGrp="1"/>
          </p:cNvSpPr>
          <p:nvPr>
            <p:ph type="body" idx="1"/>
          </p:nvPr>
        </p:nvSpPr>
        <p:spPr>
          <a:xfrm>
            <a:off x="453005" y="1157681"/>
            <a:ext cx="8121300" cy="5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3200"/>
              <a:buNone/>
            </a:pPr>
            <a:r>
              <a:rPr lang="en-US" sz="2000" b="1"/>
              <a:t>Step 5: Testing and Evaluation</a:t>
            </a:r>
            <a:endParaRPr sz="2000" b="1"/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Not the same as model evaluation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focus is on the match between business problem and the results of the built models 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Do the results address the business problem from Step 1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feasibility, practicality and value proposition of the produced model is critically assessed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requirements of the business problem may suggest a solution other than the best identified in the previous step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Sometimes interpretability or deployability may be more important than predictive accuracy 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CF13D-0854-4320-8CA4-67C89A0702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dirty="0"/>
              <a:t>Yu Zhang	</a:t>
            </a:r>
          </a:p>
          <a:p>
            <a:r>
              <a:rPr lang="en-US" sz="2200" dirty="0"/>
              <a:t>Email:  yuz8@uci.edu</a:t>
            </a:r>
          </a:p>
          <a:p>
            <a:pPr lvl="1"/>
            <a:endParaRPr lang="en-US" dirty="0"/>
          </a:p>
          <a:p>
            <a:r>
              <a:rPr lang="en-US" b="1" dirty="0"/>
              <a:t>Experience</a:t>
            </a:r>
          </a:p>
          <a:p>
            <a:endParaRPr lang="en-US" dirty="0"/>
          </a:p>
        </p:txBody>
      </p:sp>
      <p:sp>
        <p:nvSpPr>
          <p:cNvPr id="4" name="Google Shape;73;gcf5a36d8d7_1_18">
            <a:extLst>
              <a:ext uri="{FF2B5EF4-FFF2-40B4-BE49-F238E27FC236}">
                <a16:creationId xmlns:a16="http://schemas.microsoft.com/office/drawing/2014/main" id="{30107052-544A-48CF-A830-7A028B78A0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114701"/>
            <a:ext cx="8520600" cy="95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Instructor Introduction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70900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0a27a4f3c0_0_25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Cross-Industry Process for Data Mining</a:t>
            </a:r>
            <a:endParaRPr b="0"/>
          </a:p>
        </p:txBody>
      </p:sp>
      <p:sp>
        <p:nvSpPr>
          <p:cNvPr id="181" name="Google Shape;181;g10a27a4f3c0_0_25"/>
          <p:cNvSpPr txBox="1">
            <a:spLocks noGrp="1"/>
          </p:cNvSpPr>
          <p:nvPr>
            <p:ph type="body" idx="1"/>
          </p:nvPr>
        </p:nvSpPr>
        <p:spPr>
          <a:xfrm>
            <a:off x="453005" y="1157681"/>
            <a:ext cx="8121300" cy="5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3200"/>
              <a:buNone/>
            </a:pPr>
            <a:r>
              <a:rPr lang="en-US" sz="2000" b="1"/>
              <a:t>Step 6: Deployment</a:t>
            </a:r>
            <a:endParaRPr sz="2000" b="1"/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Means “putting the solution in use” 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Some deployments are one-time solutions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There is no need for repeated use 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Most deployments lead to perpetual use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As a decision aid tool (i.e., decision support system)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Complex models are usually harder to deploy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Deployment on the cloud is a current trend 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Deployed models need to be continuously assessed for accuracy, relevance, and value  </a:t>
            </a:r>
            <a:endParaRPr sz="20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0a27a4f3c0_0_30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Cross-Industry Process for Data Mining</a:t>
            </a:r>
            <a:endParaRPr b="0"/>
          </a:p>
        </p:txBody>
      </p:sp>
      <p:pic>
        <p:nvPicPr>
          <p:cNvPr id="187" name="Google Shape;187;g10a27a4f3c0_0_30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22731" y="1633898"/>
            <a:ext cx="5173464" cy="4247253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10a27a4f3c0_0_30"/>
          <p:cNvSpPr txBox="1">
            <a:spLocks noGrp="1"/>
          </p:cNvSpPr>
          <p:nvPr>
            <p:ph type="body" idx="1"/>
          </p:nvPr>
        </p:nvSpPr>
        <p:spPr>
          <a:xfrm>
            <a:off x="453000" y="1513900"/>
            <a:ext cx="2948400" cy="48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/>
              <a:t>Review of CRISP-DM:</a:t>
            </a:r>
            <a:endParaRPr sz="2000" b="1"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 dirty="0"/>
              <a:t>Most steps have feedbacks (like an experimental refinement)</a:t>
            </a:r>
            <a:endParaRPr sz="2000"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 dirty="0">
                <a:solidFill>
                  <a:srgbClr val="FF0000"/>
                </a:solidFill>
              </a:rPr>
              <a:t>First three steps accounts for more the 80% of the total project time</a:t>
            </a:r>
            <a:endParaRPr sz="2000" dirty="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-US" sz="2000" dirty="0"/>
              <a:t>Some steps requires soft skills some requires hard skills</a:t>
            </a:r>
            <a:endParaRPr sz="20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a27a4f3c0_0_36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Sample, Explore, Modify, Model, Assess</a:t>
            </a:r>
            <a:endParaRPr b="0"/>
          </a:p>
        </p:txBody>
      </p:sp>
      <p:sp>
        <p:nvSpPr>
          <p:cNvPr id="194" name="Google Shape;194;g10a27a4f3c0_0_36"/>
          <p:cNvSpPr txBox="1">
            <a:spLocks noGrp="1"/>
          </p:cNvSpPr>
          <p:nvPr>
            <p:ph type="body" idx="1"/>
          </p:nvPr>
        </p:nvSpPr>
        <p:spPr>
          <a:xfrm>
            <a:off x="453005" y="1157681"/>
            <a:ext cx="3434400" cy="5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SEMMA process is developed by SAS Institute</a:t>
            </a:r>
            <a:endParaRPr sz="2000"/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sz="2000"/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SAS Institute is one of the largest analytics companies in the world</a:t>
            </a:r>
            <a:endParaRPr sz="200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00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Seems to fit better to statistical analysis than data mining</a:t>
            </a:r>
            <a:endParaRPr sz="200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00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-US" sz="2000"/>
              <a:t>Usually practiced by SAS customers</a:t>
            </a:r>
            <a:endParaRPr sz="2000"/>
          </a:p>
        </p:txBody>
      </p:sp>
      <p:pic>
        <p:nvPicPr>
          <p:cNvPr id="195" name="Google Shape;195;g10a27a4f3c0_0_36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20627" y="1701396"/>
            <a:ext cx="4962525" cy="4043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E9DB18-8202-454E-A4D7-D6B4A5307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dirty="0">
                <a:latin typeface="Economica"/>
              </a:rPr>
              <a:t>What kind of sport is Data Science?</a:t>
            </a:r>
          </a:p>
        </p:txBody>
      </p:sp>
      <p:pic>
        <p:nvPicPr>
          <p:cNvPr id="1026" name="Picture 2" descr="man playing soccer on the field">
            <a:extLst>
              <a:ext uri="{FF2B5EF4-FFF2-40B4-BE49-F238E27FC236}">
                <a16:creationId xmlns:a16="http://schemas.microsoft.com/office/drawing/2014/main" id="{8EEC30E1-A6F1-4FF2-B0AB-050C8C14A90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71" y="1872760"/>
            <a:ext cx="4196229" cy="279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n in white t-shirt and black shorts playing golf during daytime">
            <a:extLst>
              <a:ext uri="{FF2B5EF4-FFF2-40B4-BE49-F238E27FC236}">
                <a16:creationId xmlns:a16="http://schemas.microsoft.com/office/drawing/2014/main" id="{3F324BED-61EB-4F1B-8301-AED26B260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7315" y="1872760"/>
            <a:ext cx="3182815" cy="4774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67902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3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9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Skills of Data Scientists</a:t>
            </a:r>
            <a:endParaRPr b="0"/>
          </a:p>
        </p:txBody>
      </p:sp>
      <p:sp>
        <p:nvSpPr>
          <p:cNvPr id="262" name="Google Shape;262;p13"/>
          <p:cNvSpPr txBox="1">
            <a:spLocks noGrp="1"/>
          </p:cNvSpPr>
          <p:nvPr>
            <p:ph type="body" idx="1"/>
          </p:nvPr>
        </p:nvSpPr>
        <p:spPr>
          <a:xfrm>
            <a:off x="453006" y="1157681"/>
            <a:ext cx="8493900" cy="5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Business and domain expertise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Identifying questions feasible and worthy of data science solutions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Communication (both technical and non-technical) and project/talent management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Expertise in machine learning algorithms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Knowledge/expertise in software engineering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Expertise in data storage (both traditional relational databases and NoSQL databases) and data engineering (ETL tools)</a:t>
            </a:r>
            <a:endParaRPr sz="2000"/>
          </a:p>
          <a:p>
            <a:pPr marL="344487" lvl="0" indent="-14128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/>
          </a:p>
          <a:p>
            <a:pPr marL="344487" lvl="0" indent="-141287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3200"/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7"/>
          <p:cNvSpPr txBox="1">
            <a:spLocks noGrp="1"/>
          </p:cNvSpPr>
          <p:nvPr>
            <p:ph type="title"/>
          </p:nvPr>
        </p:nvSpPr>
        <p:spPr>
          <a:xfrm>
            <a:off x="453007" y="171974"/>
            <a:ext cx="8493852" cy="885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Ethical Considerations &amp; Data Privacy</a:t>
            </a:r>
            <a:endParaRPr b="0"/>
          </a:p>
        </p:txBody>
      </p:sp>
      <p:sp>
        <p:nvSpPr>
          <p:cNvPr id="268" name="Google Shape;268;p17"/>
          <p:cNvSpPr txBox="1">
            <a:spLocks noGrp="1"/>
          </p:cNvSpPr>
          <p:nvPr>
            <p:ph type="body" idx="1"/>
          </p:nvPr>
        </p:nvSpPr>
        <p:spPr>
          <a:xfrm>
            <a:off x="453000" y="1157675"/>
            <a:ext cx="8230500" cy="5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The Target story …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Identification of people’s personal/private characteristics for marketing/sales purposes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Amazon’s AI based recruiting/hiring practices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Bias against female applicants based on the historical dominance of men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Consumer data has become a commercially traded commodity by the big Internet companies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Data/customer data privacy laws (GDPR in EU)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Data Science AI stealing jobs!</a:t>
            </a:r>
            <a:endParaRPr sz="20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3"/>
          <p:cNvSpPr txBox="1">
            <a:spLocks noGrp="1"/>
          </p:cNvSpPr>
          <p:nvPr>
            <p:ph type="title"/>
          </p:nvPr>
        </p:nvSpPr>
        <p:spPr>
          <a:xfrm>
            <a:off x="453007" y="171975"/>
            <a:ext cx="8212800" cy="8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b="0"/>
              <a:t>Q&amp;A</a:t>
            </a:r>
            <a:endParaRPr b="0"/>
          </a:p>
        </p:txBody>
      </p:sp>
      <p:sp>
        <p:nvSpPr>
          <p:cNvPr id="291" name="Google Shape;291;p23"/>
          <p:cNvSpPr txBox="1">
            <a:spLocks noGrp="1"/>
          </p:cNvSpPr>
          <p:nvPr>
            <p:ph type="body" idx="1"/>
          </p:nvPr>
        </p:nvSpPr>
        <p:spPr>
          <a:xfrm>
            <a:off x="453000" y="1323026"/>
            <a:ext cx="3441000" cy="50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What questions and comments do you have?</a:t>
            </a:r>
            <a:endParaRPr sz="2000"/>
          </a:p>
        </p:txBody>
      </p:sp>
      <p:pic>
        <p:nvPicPr>
          <p:cNvPr id="292" name="Google Shape;292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14796" y="1590414"/>
            <a:ext cx="4278656" cy="4424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CF13D-0854-4320-8CA4-67C89A070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92950"/>
            <a:ext cx="8520600" cy="4472100"/>
          </a:xfrm>
        </p:spPr>
        <p:txBody>
          <a:bodyPr/>
          <a:lstStyle/>
          <a:p>
            <a:r>
              <a:rPr lang="en-US" sz="2800" dirty="0"/>
              <a:t>Please share:</a:t>
            </a:r>
          </a:p>
          <a:p>
            <a:endParaRPr lang="en-US" dirty="0"/>
          </a:p>
          <a:p>
            <a:pPr marL="514350" indent="-285750">
              <a:buFont typeface="Wingdings" panose="05000000000000000000" pitchFamily="2" charset="2"/>
              <a:buChar char="q"/>
            </a:pPr>
            <a:r>
              <a:rPr lang="en-US" sz="2800" dirty="0"/>
              <a:t>Your Name</a:t>
            </a:r>
          </a:p>
          <a:p>
            <a:pPr marL="514350" indent="-285750">
              <a:buFont typeface="Wingdings" panose="05000000000000000000" pitchFamily="2" charset="2"/>
              <a:buChar char="q"/>
            </a:pPr>
            <a:r>
              <a:rPr lang="en-US" sz="2800" dirty="0"/>
              <a:t>Your Role</a:t>
            </a:r>
          </a:p>
          <a:p>
            <a:pPr marL="514350" indent="-285750">
              <a:buFont typeface="Wingdings" panose="05000000000000000000" pitchFamily="2" charset="2"/>
              <a:buChar char="q"/>
            </a:pPr>
            <a:r>
              <a:rPr lang="en-US" sz="2800" dirty="0"/>
              <a:t>Why are you here?</a:t>
            </a:r>
          </a:p>
          <a:p>
            <a:pPr marL="514350" indent="-285750">
              <a:buFont typeface="Wingdings" panose="05000000000000000000" pitchFamily="2" charset="2"/>
              <a:buChar char="q"/>
            </a:pPr>
            <a:r>
              <a:rPr lang="en-US" sz="2800" dirty="0"/>
              <a:t>What do you hope to learn?</a:t>
            </a:r>
          </a:p>
          <a:p>
            <a:pPr marL="514350" indent="-285750">
              <a:buFont typeface="Wingdings" panose="05000000000000000000" pitchFamily="2" charset="2"/>
              <a:buChar char="q"/>
            </a:pPr>
            <a:r>
              <a:rPr lang="en-US" sz="2800" dirty="0"/>
              <a:t>What do you want to challenge in this course?</a:t>
            </a:r>
          </a:p>
        </p:txBody>
      </p:sp>
      <p:sp>
        <p:nvSpPr>
          <p:cNvPr id="4" name="Google Shape;73;gcf5a36d8d7_1_18">
            <a:extLst>
              <a:ext uri="{FF2B5EF4-FFF2-40B4-BE49-F238E27FC236}">
                <a16:creationId xmlns:a16="http://schemas.microsoft.com/office/drawing/2014/main" id="{30107052-544A-48CF-A830-7A028B78A0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114701"/>
            <a:ext cx="8520600" cy="95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Student Introduction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6773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9D072-B1D6-4196-86C8-2C28A9CCB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81354"/>
            <a:ext cx="8520600" cy="1108500"/>
          </a:xfrm>
        </p:spPr>
        <p:txBody>
          <a:bodyPr/>
          <a:lstStyle/>
          <a:p>
            <a:r>
              <a:rPr lang="en-US" dirty="0"/>
              <a:t> Introduction to Analyzing Data for Business Goals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34A2E85-C30F-4E7E-9658-C18F75E975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3594179"/>
              </p:ext>
            </p:extLst>
          </p:nvPr>
        </p:nvGraphicFramePr>
        <p:xfrm>
          <a:off x="520731" y="827146"/>
          <a:ext cx="7909108" cy="46152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4948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932EA-8588-489A-A60C-E26F37C6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3521"/>
            <a:ext cx="8520600" cy="777466"/>
          </a:xfrm>
        </p:spPr>
        <p:txBody>
          <a:bodyPr/>
          <a:lstStyle/>
          <a:p>
            <a:r>
              <a:rPr lang="en-US" dirty="0"/>
              <a:t>Final Project – Data Strategy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50B7C-5C6C-4015-AC5B-BF8DAE539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6192" y="1123678"/>
            <a:ext cx="8520600" cy="5118859"/>
          </a:xfrm>
        </p:spPr>
        <p:txBody>
          <a:bodyPr/>
          <a:lstStyle/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Due on the last day of class</a:t>
            </a:r>
          </a:p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Create a data strategy for a business problem</a:t>
            </a:r>
          </a:p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Pick the industry of your choice</a:t>
            </a:r>
          </a:p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Leverage each of the four types of data analytics discussed in the course</a:t>
            </a:r>
          </a:p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Problem Outline:</a:t>
            </a:r>
          </a:p>
          <a:p>
            <a:pPr marL="9715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Why the problem exists</a:t>
            </a:r>
          </a:p>
          <a:p>
            <a:pPr marL="9715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What may happen in the future</a:t>
            </a:r>
          </a:p>
          <a:p>
            <a:pPr marL="9715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Steps you would suggest to address and solve the problem. </a:t>
            </a:r>
          </a:p>
          <a:p>
            <a:pPr marL="685800" lvl="1" indent="0">
              <a:lnSpc>
                <a:spcPct val="100000"/>
              </a:lnSpc>
            </a:pPr>
            <a:endParaRPr lang="en-US" dirty="0"/>
          </a:p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Must include:</a:t>
            </a:r>
          </a:p>
          <a:p>
            <a:pPr marL="10287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The plan: data preparation </a:t>
            </a:r>
          </a:p>
          <a:p>
            <a:pPr marL="10287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The analysis: data exploration</a:t>
            </a:r>
          </a:p>
          <a:p>
            <a:pPr marL="10287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The report: data storytelling</a:t>
            </a:r>
          </a:p>
        </p:txBody>
      </p:sp>
    </p:spTree>
    <p:extLst>
      <p:ext uri="{BB962C8B-B14F-4D97-AF65-F5344CB8AC3E}">
        <p14:creationId xmlns:p14="http://schemas.microsoft.com/office/powerpoint/2010/main" val="3674195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932EA-8588-489A-A60C-E26F37C6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274" y="108565"/>
            <a:ext cx="8520600" cy="1108500"/>
          </a:xfrm>
        </p:spPr>
        <p:txBody>
          <a:bodyPr/>
          <a:lstStyle/>
          <a:p>
            <a:r>
              <a:rPr lang="en-US" dirty="0"/>
              <a:t>Final Project – Data Strategy…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50B7C-5C6C-4015-AC5B-BF8DAE539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72086"/>
            <a:ext cx="8520600" cy="4472100"/>
          </a:xfrm>
        </p:spPr>
        <p:txBody>
          <a:bodyPr/>
          <a:lstStyle/>
          <a:p>
            <a:r>
              <a:rPr lang="en-US" b="1" dirty="0"/>
              <a:t>Presentation:  </a:t>
            </a:r>
          </a:p>
          <a:p>
            <a:r>
              <a:rPr lang="en-US" dirty="0"/>
              <a:t>Your strategy can be presented in any format that you feel best represents the industry and business problem. </a:t>
            </a:r>
          </a:p>
          <a:p>
            <a:r>
              <a:rPr lang="en-US" dirty="0"/>
              <a:t>Some examples are (but not limited to):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dirty="0"/>
              <a:t>Infographics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dirty="0"/>
              <a:t>Presentation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dirty="0"/>
              <a:t>Paper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dirty="0"/>
              <a:t>Website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dirty="0"/>
              <a:t>….</a:t>
            </a:r>
          </a:p>
          <a:p>
            <a:pPr marL="228600" indent="0"/>
            <a:endParaRPr lang="en-US" dirty="0"/>
          </a:p>
          <a:p>
            <a:r>
              <a:rPr lang="en-US" b="1" dirty="0"/>
              <a:t>Must look professional</a:t>
            </a:r>
          </a:p>
        </p:txBody>
      </p:sp>
    </p:spTree>
    <p:extLst>
      <p:ext uri="{BB962C8B-B14F-4D97-AF65-F5344CB8AC3E}">
        <p14:creationId xmlns:p14="http://schemas.microsoft.com/office/powerpoint/2010/main" val="320012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A15B1-F2FD-49E6-9C6A-E591A7768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21233"/>
            <a:ext cx="8520600" cy="880793"/>
          </a:xfrm>
        </p:spPr>
        <p:txBody>
          <a:bodyPr/>
          <a:lstStyle/>
          <a:p>
            <a:r>
              <a:rPr lang="en-US" dirty="0"/>
              <a:t>Final Project – Stay on Track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73A6A-F0BF-4633-BA68-8B3C6C9B4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269" y="1563294"/>
            <a:ext cx="9025731" cy="4472100"/>
          </a:xfrm>
        </p:spPr>
        <p:txBody>
          <a:bodyPr/>
          <a:lstStyle/>
          <a:p>
            <a:pPr marL="228600" indent="0"/>
            <a:r>
              <a:rPr lang="en-US" sz="2000" dirty="0"/>
              <a:t>These assignments are not graded.  </a:t>
            </a:r>
          </a:p>
          <a:p>
            <a:pPr marL="228600" indent="0"/>
            <a:r>
              <a:rPr lang="en-US" sz="2000" dirty="0"/>
              <a:t>They have due dates to help you stay on track with your final project.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5143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571500" indent="-342900">
              <a:buFont typeface="Wingdings" panose="05000000000000000000" pitchFamily="2" charset="2"/>
              <a:buChar char="ü"/>
            </a:pPr>
            <a:r>
              <a:rPr lang="en-US" sz="2400" dirty="0"/>
              <a:t>Assignment 2a</a:t>
            </a:r>
          </a:p>
          <a:p>
            <a:pPr marL="571500" indent="-342900">
              <a:buFont typeface="Wingdings" panose="05000000000000000000" pitchFamily="2" charset="2"/>
              <a:buChar char="ü"/>
            </a:pPr>
            <a:r>
              <a:rPr lang="en-US" sz="2400" dirty="0"/>
              <a:t>Assignment 3a</a:t>
            </a:r>
          </a:p>
          <a:p>
            <a:pPr marL="571500" indent="-342900">
              <a:buFont typeface="Wingdings" panose="05000000000000000000" pitchFamily="2" charset="2"/>
              <a:buChar char="ü"/>
            </a:pPr>
            <a:r>
              <a:rPr lang="en-US" sz="2400" dirty="0"/>
              <a:t>Assignments 4</a:t>
            </a:r>
          </a:p>
          <a:p>
            <a:pPr marL="571500" indent="-342900">
              <a:buFont typeface="Wingdings" panose="05000000000000000000" pitchFamily="2" charset="2"/>
              <a:buChar char="ü"/>
            </a:pPr>
            <a:r>
              <a:rPr lang="en-US" sz="2400" dirty="0"/>
              <a:t>Assignment 5a</a:t>
            </a:r>
          </a:p>
          <a:p>
            <a:pPr marL="571500" indent="-342900">
              <a:buFont typeface="Wingdings" panose="05000000000000000000" pitchFamily="2" charset="2"/>
              <a:buChar char="ü"/>
            </a:pPr>
            <a:r>
              <a:rPr lang="en-US" sz="2400" dirty="0"/>
              <a:t>Assignment 7a</a:t>
            </a:r>
          </a:p>
        </p:txBody>
      </p:sp>
    </p:spTree>
    <p:extLst>
      <p:ext uri="{BB962C8B-B14F-4D97-AF65-F5344CB8AC3E}">
        <p14:creationId xmlns:p14="http://schemas.microsoft.com/office/powerpoint/2010/main" val="3365216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"/>
          <p:cNvSpPr txBox="1">
            <a:spLocks noGrp="1"/>
          </p:cNvSpPr>
          <p:nvPr>
            <p:ph type="ctrTitle"/>
          </p:nvPr>
        </p:nvSpPr>
        <p:spPr>
          <a:xfrm>
            <a:off x="2241900" y="1925667"/>
            <a:ext cx="4660200" cy="2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Calibri"/>
              <a:buNone/>
            </a:pPr>
            <a:r>
              <a:rPr lang="en-US" sz="4400"/>
              <a:t>Introduction to Data Analytics and Data-Driven Decision Making</a:t>
            </a:r>
            <a:endParaRPr/>
          </a:p>
        </p:txBody>
      </p:sp>
      <p:sp>
        <p:nvSpPr>
          <p:cNvPr id="80" name="Google Shape;80;p1"/>
          <p:cNvSpPr txBox="1">
            <a:spLocks noGrp="1"/>
          </p:cNvSpPr>
          <p:nvPr>
            <p:ph type="subTitle" idx="1"/>
          </p:nvPr>
        </p:nvSpPr>
        <p:spPr>
          <a:xfrm>
            <a:off x="2764500" y="4155433"/>
            <a:ext cx="3615000" cy="9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ct val="190476"/>
              <a:buNone/>
            </a:pP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6600"/>
              </a:buClr>
              <a:buSzPct val="100000"/>
              <a:buNone/>
            </a:pPr>
            <a:r>
              <a:rPr lang="en-US" sz="4400"/>
              <a:t>Introduction to Analyzing Data for Business Goals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1699</Words>
  <Application>Microsoft Macintosh PowerPoint</Application>
  <PresentationFormat>On-screen Show (4:3)</PresentationFormat>
  <Paragraphs>248</Paragraphs>
  <Slides>36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Economica</vt:lpstr>
      <vt:lpstr>Calibri</vt:lpstr>
      <vt:lpstr>Wingdings</vt:lpstr>
      <vt:lpstr>Open Sans</vt:lpstr>
      <vt:lpstr>Verdana</vt:lpstr>
      <vt:lpstr>luxe</vt:lpstr>
      <vt:lpstr>Introduction to Analyzing Data for Business Goals</vt:lpstr>
      <vt:lpstr>Introductions</vt:lpstr>
      <vt:lpstr>Instructor Introduction</vt:lpstr>
      <vt:lpstr>Student Introduction</vt:lpstr>
      <vt:lpstr> Introduction to Analyzing Data for Business Goals</vt:lpstr>
      <vt:lpstr>Final Project – Data Strategy</vt:lpstr>
      <vt:lpstr>Final Project – Data Strategy…</vt:lpstr>
      <vt:lpstr>Final Project – Stay on Track</vt:lpstr>
      <vt:lpstr>Introduction to Data Analytics and Data-Driven Decision Making</vt:lpstr>
      <vt:lpstr>Learning Goals</vt:lpstr>
      <vt:lpstr>What is Data Analytics (DA)?</vt:lpstr>
      <vt:lpstr>Opinion vs Data</vt:lpstr>
      <vt:lpstr>The goal</vt:lpstr>
      <vt:lpstr>But why?</vt:lpstr>
      <vt:lpstr>What is In$ights?</vt:lpstr>
      <vt:lpstr> Data Analytics Applied Across Industries</vt:lpstr>
      <vt:lpstr> Data Analytics Applied Across Industries</vt:lpstr>
      <vt:lpstr>Example Questions Across Industry</vt:lpstr>
      <vt:lpstr>Data Science Operating Model</vt:lpstr>
      <vt:lpstr>A Simple Taxonomy for Analytics</vt:lpstr>
      <vt:lpstr>Common Terminology in DA</vt:lpstr>
      <vt:lpstr>Final Project – Data Strategy</vt:lpstr>
      <vt:lpstr>Basic DA Workflow</vt:lpstr>
      <vt:lpstr>CRISP-DM Methodology</vt:lpstr>
      <vt:lpstr>Cross-Industry Process for Data Mining</vt:lpstr>
      <vt:lpstr>Cross-Industry Process for Data Mining</vt:lpstr>
      <vt:lpstr>Cross-Industry Process for Data Mining</vt:lpstr>
      <vt:lpstr>Cross-Industry Process for Data Mining</vt:lpstr>
      <vt:lpstr>Cross-Industry Process for Data Mining</vt:lpstr>
      <vt:lpstr>Cross-Industry Process for Data Mining</vt:lpstr>
      <vt:lpstr>Cross-Industry Process for Data Mining</vt:lpstr>
      <vt:lpstr>Sample, Explore, Modify, Model, Assess</vt:lpstr>
      <vt:lpstr>What kind of sport is Data Science?</vt:lpstr>
      <vt:lpstr>Skills of Data Scientists</vt:lpstr>
      <vt:lpstr>Ethical Considerations &amp; Data Privacy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Analyzing Data for Business Goals</dc:title>
  <dc:creator>Delen, Dursun</dc:creator>
  <cp:lastModifiedBy>Yu Zhang</cp:lastModifiedBy>
  <cp:revision>8</cp:revision>
  <dcterms:created xsi:type="dcterms:W3CDTF">2020-12-30T20:16:28Z</dcterms:created>
  <dcterms:modified xsi:type="dcterms:W3CDTF">2023-06-28T22:07:17Z</dcterms:modified>
</cp:coreProperties>
</file>